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6" r:id="rId2"/>
    <p:sldId id="391" r:id="rId3"/>
    <p:sldId id="392" r:id="rId4"/>
    <p:sldId id="389" r:id="rId5"/>
    <p:sldId id="396" r:id="rId6"/>
    <p:sldId id="425"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39" r:id="rId21"/>
    <p:sldId id="393" r:id="rId22"/>
    <p:sldId id="394" r:id="rId23"/>
    <p:sldId id="387" r:id="rId24"/>
    <p:sldId id="395" r:id="rId25"/>
    <p:sldId id="388" r:id="rId26"/>
    <p:sldId id="390" r:id="rId27"/>
    <p:sldId id="397" r:id="rId28"/>
    <p:sldId id="398" r:id="rId29"/>
    <p:sldId id="399" r:id="rId30"/>
    <p:sldId id="400" r:id="rId31"/>
    <p:sldId id="401" r:id="rId32"/>
    <p:sldId id="402" r:id="rId33"/>
    <p:sldId id="403" r:id="rId34"/>
    <p:sldId id="404" r:id="rId35"/>
    <p:sldId id="405" r:id="rId36"/>
    <p:sldId id="406" r:id="rId37"/>
    <p:sldId id="407" r:id="rId38"/>
    <p:sldId id="40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66" d="100"/>
          <a:sy n="66" d="100"/>
        </p:scale>
        <p:origin x="5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bhana Rajesh" userId="87843fef28698932" providerId="LiveId" clId="{411DC917-47B1-4894-85CA-EBB4F5444F30}"/>
    <pc:docChg chg="custSel addSld delSld modSld sldOrd">
      <pc:chgData name="Shobhana Rajesh" userId="87843fef28698932" providerId="LiveId" clId="{411DC917-47B1-4894-85CA-EBB4F5444F30}" dt="2023-04-28T05:17:29.763" v="51" actId="47"/>
      <pc:docMkLst>
        <pc:docMk/>
      </pc:docMkLst>
      <pc:sldChg chg="ord">
        <pc:chgData name="Shobhana Rajesh" userId="87843fef28698932" providerId="LiveId" clId="{411DC917-47B1-4894-85CA-EBB4F5444F30}" dt="2023-04-28T05:09:14.398" v="7"/>
        <pc:sldMkLst>
          <pc:docMk/>
          <pc:sldMk cId="4268979723" sldId="389"/>
        </pc:sldMkLst>
      </pc:sldChg>
      <pc:sldChg chg="ord">
        <pc:chgData name="Shobhana Rajesh" userId="87843fef28698932" providerId="LiveId" clId="{411DC917-47B1-4894-85CA-EBB4F5444F30}" dt="2023-04-28T05:09:04.782" v="5"/>
        <pc:sldMkLst>
          <pc:docMk/>
          <pc:sldMk cId="3011126791" sldId="395"/>
        </pc:sldMkLst>
      </pc:sldChg>
      <pc:sldChg chg="ord">
        <pc:chgData name="Shobhana Rajesh" userId="87843fef28698932" providerId="LiveId" clId="{411DC917-47B1-4894-85CA-EBB4F5444F30}" dt="2023-04-28T05:09:16.991" v="9"/>
        <pc:sldMkLst>
          <pc:docMk/>
          <pc:sldMk cId="2640210251" sldId="396"/>
        </pc:sldMkLst>
      </pc:sldChg>
      <pc:sldChg chg="del">
        <pc:chgData name="Shobhana Rajesh" userId="87843fef28698932" providerId="LiveId" clId="{411DC917-47B1-4894-85CA-EBB4F5444F30}" dt="2023-04-28T05:17:05.445" v="36" actId="47"/>
        <pc:sldMkLst>
          <pc:docMk/>
          <pc:sldMk cId="1001315170" sldId="409"/>
        </pc:sldMkLst>
      </pc:sldChg>
      <pc:sldChg chg="del">
        <pc:chgData name="Shobhana Rajesh" userId="87843fef28698932" providerId="LiveId" clId="{411DC917-47B1-4894-85CA-EBB4F5444F30}" dt="2023-04-28T05:17:06.324" v="37" actId="47"/>
        <pc:sldMkLst>
          <pc:docMk/>
          <pc:sldMk cId="4100393592" sldId="410"/>
        </pc:sldMkLst>
      </pc:sldChg>
      <pc:sldChg chg="del">
        <pc:chgData name="Shobhana Rajesh" userId="87843fef28698932" providerId="LiveId" clId="{411DC917-47B1-4894-85CA-EBB4F5444F30}" dt="2023-04-28T05:17:06.592" v="38" actId="47"/>
        <pc:sldMkLst>
          <pc:docMk/>
          <pc:sldMk cId="1470931889" sldId="411"/>
        </pc:sldMkLst>
      </pc:sldChg>
      <pc:sldChg chg="del">
        <pc:chgData name="Shobhana Rajesh" userId="87843fef28698932" providerId="LiveId" clId="{411DC917-47B1-4894-85CA-EBB4F5444F30}" dt="2023-04-28T05:17:07.015" v="39" actId="47"/>
        <pc:sldMkLst>
          <pc:docMk/>
          <pc:sldMk cId="1572258589" sldId="412"/>
        </pc:sldMkLst>
      </pc:sldChg>
      <pc:sldChg chg="del">
        <pc:chgData name="Shobhana Rajesh" userId="87843fef28698932" providerId="LiveId" clId="{411DC917-47B1-4894-85CA-EBB4F5444F30}" dt="2023-04-28T05:17:07.282" v="40" actId="47"/>
        <pc:sldMkLst>
          <pc:docMk/>
          <pc:sldMk cId="2654332465" sldId="413"/>
        </pc:sldMkLst>
      </pc:sldChg>
      <pc:sldChg chg="del">
        <pc:chgData name="Shobhana Rajesh" userId="87843fef28698932" providerId="LiveId" clId="{411DC917-47B1-4894-85CA-EBB4F5444F30}" dt="2023-04-28T05:17:07.501" v="41" actId="47"/>
        <pc:sldMkLst>
          <pc:docMk/>
          <pc:sldMk cId="1713445943" sldId="414"/>
        </pc:sldMkLst>
      </pc:sldChg>
      <pc:sldChg chg="del">
        <pc:chgData name="Shobhana Rajesh" userId="87843fef28698932" providerId="LiveId" clId="{411DC917-47B1-4894-85CA-EBB4F5444F30}" dt="2023-04-28T05:17:07.879" v="42" actId="47"/>
        <pc:sldMkLst>
          <pc:docMk/>
          <pc:sldMk cId="3700541067" sldId="415"/>
        </pc:sldMkLst>
      </pc:sldChg>
      <pc:sldChg chg="del">
        <pc:chgData name="Shobhana Rajesh" userId="87843fef28698932" providerId="LiveId" clId="{411DC917-47B1-4894-85CA-EBB4F5444F30}" dt="2023-04-28T05:17:08.254" v="43" actId="47"/>
        <pc:sldMkLst>
          <pc:docMk/>
          <pc:sldMk cId="2821953590" sldId="416"/>
        </pc:sldMkLst>
      </pc:sldChg>
      <pc:sldChg chg="delSp modSp del mod">
        <pc:chgData name="Shobhana Rajesh" userId="87843fef28698932" providerId="LiveId" clId="{411DC917-47B1-4894-85CA-EBB4F5444F30}" dt="2023-04-28T05:17:08.616" v="44" actId="47"/>
        <pc:sldMkLst>
          <pc:docMk/>
          <pc:sldMk cId="3629947443" sldId="417"/>
        </pc:sldMkLst>
        <pc:inkChg chg="del mod">
          <ac:chgData name="Shobhana Rajesh" userId="87843fef28698932" providerId="LiveId" clId="{411DC917-47B1-4894-85CA-EBB4F5444F30}" dt="2023-04-28T05:12:32.720" v="20" actId="478"/>
          <ac:inkMkLst>
            <pc:docMk/>
            <pc:sldMk cId="3629947443" sldId="417"/>
            <ac:inkMk id="4" creationId="{0B01BABC-D4DD-4422-BF6A-DA30B406E111}"/>
          </ac:inkMkLst>
        </pc:inkChg>
      </pc:sldChg>
      <pc:sldChg chg="delSp del mod">
        <pc:chgData name="Shobhana Rajesh" userId="87843fef28698932" providerId="LiveId" clId="{411DC917-47B1-4894-85CA-EBB4F5444F30}" dt="2023-04-28T05:17:09.213" v="45" actId="47"/>
        <pc:sldMkLst>
          <pc:docMk/>
          <pc:sldMk cId="4043968308" sldId="418"/>
        </pc:sldMkLst>
        <pc:inkChg chg="del">
          <ac:chgData name="Shobhana Rajesh" userId="87843fef28698932" providerId="LiveId" clId="{411DC917-47B1-4894-85CA-EBB4F5444F30}" dt="2023-04-28T05:12:25.356" v="18" actId="478"/>
          <ac:inkMkLst>
            <pc:docMk/>
            <pc:sldMk cId="4043968308" sldId="418"/>
            <ac:inkMk id="4" creationId="{0E9BB6DB-436F-4C5D-B59C-7AB8F61A2C3A}"/>
          </ac:inkMkLst>
        </pc:inkChg>
      </pc:sldChg>
      <pc:sldChg chg="delSp modSp del mod">
        <pc:chgData name="Shobhana Rajesh" userId="87843fef28698932" providerId="LiveId" clId="{411DC917-47B1-4894-85CA-EBB4F5444F30}" dt="2023-04-28T05:17:10.300" v="46" actId="47"/>
        <pc:sldMkLst>
          <pc:docMk/>
          <pc:sldMk cId="4004273053" sldId="419"/>
        </pc:sldMkLst>
        <pc:inkChg chg="del mod">
          <ac:chgData name="Shobhana Rajesh" userId="87843fef28698932" providerId="LiveId" clId="{411DC917-47B1-4894-85CA-EBB4F5444F30}" dt="2023-04-28T05:12:14.340" v="17" actId="478"/>
          <ac:inkMkLst>
            <pc:docMk/>
            <pc:sldMk cId="4004273053" sldId="419"/>
            <ac:inkMk id="2" creationId="{D53E4372-6028-419C-ABB5-C09976AAFA1E}"/>
          </ac:inkMkLst>
        </pc:inkChg>
      </pc:sldChg>
      <pc:sldChg chg="delSp del mod">
        <pc:chgData name="Shobhana Rajesh" userId="87843fef28698932" providerId="LiveId" clId="{411DC917-47B1-4894-85CA-EBB4F5444F30}" dt="2023-04-28T05:17:11.101" v="47" actId="47"/>
        <pc:sldMkLst>
          <pc:docMk/>
          <pc:sldMk cId="1418412810" sldId="420"/>
        </pc:sldMkLst>
        <pc:inkChg chg="del">
          <ac:chgData name="Shobhana Rajesh" userId="87843fef28698932" providerId="LiveId" clId="{411DC917-47B1-4894-85CA-EBB4F5444F30}" dt="2023-04-28T05:12:05.811" v="15" actId="478"/>
          <ac:inkMkLst>
            <pc:docMk/>
            <pc:sldMk cId="1418412810" sldId="420"/>
            <ac:inkMk id="4" creationId="{10B4C1C6-B2C5-4D21-85BF-49C1CB2E2E86}"/>
          </ac:inkMkLst>
        </pc:inkChg>
      </pc:sldChg>
      <pc:sldChg chg="del">
        <pc:chgData name="Shobhana Rajesh" userId="87843fef28698932" providerId="LiveId" clId="{411DC917-47B1-4894-85CA-EBB4F5444F30}" dt="2023-04-28T05:17:12.739" v="48" actId="47"/>
        <pc:sldMkLst>
          <pc:docMk/>
          <pc:sldMk cId="1391415586" sldId="421"/>
        </pc:sldMkLst>
      </pc:sldChg>
      <pc:sldChg chg="delSp del mod">
        <pc:chgData name="Shobhana Rajesh" userId="87843fef28698932" providerId="LiveId" clId="{411DC917-47B1-4894-85CA-EBB4F5444F30}" dt="2023-04-28T05:17:25.171" v="49" actId="47"/>
        <pc:sldMkLst>
          <pc:docMk/>
          <pc:sldMk cId="943569746" sldId="422"/>
        </pc:sldMkLst>
        <pc:inkChg chg="del">
          <ac:chgData name="Shobhana Rajesh" userId="87843fef28698932" providerId="LiveId" clId="{411DC917-47B1-4894-85CA-EBB4F5444F30}" dt="2023-04-28T05:11:57.914" v="14" actId="478"/>
          <ac:inkMkLst>
            <pc:docMk/>
            <pc:sldMk cId="943569746" sldId="422"/>
            <ac:inkMk id="4" creationId="{26DC6870-87F0-4019-9E28-A9E273D4CFEE}"/>
          </ac:inkMkLst>
        </pc:inkChg>
      </pc:sldChg>
      <pc:sldChg chg="delSp del mod">
        <pc:chgData name="Shobhana Rajesh" userId="87843fef28698932" providerId="LiveId" clId="{411DC917-47B1-4894-85CA-EBB4F5444F30}" dt="2023-04-28T05:17:28.805" v="50" actId="47"/>
        <pc:sldMkLst>
          <pc:docMk/>
          <pc:sldMk cId="1496933821" sldId="423"/>
        </pc:sldMkLst>
        <pc:inkChg chg="del">
          <ac:chgData name="Shobhana Rajesh" userId="87843fef28698932" providerId="LiveId" clId="{411DC917-47B1-4894-85CA-EBB4F5444F30}" dt="2023-04-28T05:11:52.606" v="13" actId="478"/>
          <ac:inkMkLst>
            <pc:docMk/>
            <pc:sldMk cId="1496933821" sldId="423"/>
            <ac:inkMk id="4" creationId="{75C788A6-0BD4-4AA2-A743-6A34B8E13E79}"/>
          </ac:inkMkLst>
        </pc:inkChg>
      </pc:sldChg>
      <pc:sldChg chg="delSp del mod">
        <pc:chgData name="Shobhana Rajesh" userId="87843fef28698932" providerId="LiveId" clId="{411DC917-47B1-4894-85CA-EBB4F5444F30}" dt="2023-04-28T05:17:29.763" v="51" actId="47"/>
        <pc:sldMkLst>
          <pc:docMk/>
          <pc:sldMk cId="31399733" sldId="424"/>
        </pc:sldMkLst>
        <pc:inkChg chg="del">
          <ac:chgData name="Shobhana Rajesh" userId="87843fef28698932" providerId="LiveId" clId="{411DC917-47B1-4894-85CA-EBB4F5444F30}" dt="2023-04-28T05:11:44.845" v="11" actId="478"/>
          <ac:inkMkLst>
            <pc:docMk/>
            <pc:sldMk cId="31399733" sldId="424"/>
            <ac:inkMk id="4" creationId="{8F820D83-C934-4A3D-A573-611FDF2BB94B}"/>
          </ac:inkMkLst>
        </pc:inkChg>
        <pc:inkChg chg="del">
          <ac:chgData name="Shobhana Rajesh" userId="87843fef28698932" providerId="LiveId" clId="{411DC917-47B1-4894-85CA-EBB4F5444F30}" dt="2023-04-28T05:11:47.602" v="12" actId="478"/>
          <ac:inkMkLst>
            <pc:docMk/>
            <pc:sldMk cId="31399733" sldId="424"/>
            <ac:inkMk id="6" creationId="{3E02C15A-4E43-4F58-89E1-1FD5FB4CF13D}"/>
          </ac:inkMkLst>
        </pc:inkChg>
      </pc:sldChg>
      <pc:sldChg chg="add">
        <pc:chgData name="Shobhana Rajesh" userId="87843fef28698932" providerId="LiveId" clId="{411DC917-47B1-4894-85CA-EBB4F5444F30}" dt="2023-04-28T05:16:39.823" v="21"/>
        <pc:sldMkLst>
          <pc:docMk/>
          <pc:sldMk cId="3114983010" sldId="425"/>
        </pc:sldMkLst>
      </pc:sldChg>
      <pc:sldChg chg="del">
        <pc:chgData name="Shobhana Rajesh" userId="87843fef28698932" providerId="LiveId" clId="{411DC917-47B1-4894-85CA-EBB4F5444F30}" dt="2023-04-28T05:11:38.447" v="10" actId="47"/>
        <pc:sldMkLst>
          <pc:docMk/>
          <pc:sldMk cId="3462207488" sldId="425"/>
        </pc:sldMkLst>
      </pc:sldChg>
      <pc:sldChg chg="add">
        <pc:chgData name="Shobhana Rajesh" userId="87843fef28698932" providerId="LiveId" clId="{411DC917-47B1-4894-85CA-EBB4F5444F30}" dt="2023-04-28T05:16:39.839" v="22"/>
        <pc:sldMkLst>
          <pc:docMk/>
          <pc:sldMk cId="3943539594" sldId="426"/>
        </pc:sldMkLst>
      </pc:sldChg>
      <pc:sldChg chg="add">
        <pc:chgData name="Shobhana Rajesh" userId="87843fef28698932" providerId="LiveId" clId="{411DC917-47B1-4894-85CA-EBB4F5444F30}" dt="2023-04-28T05:16:39.854" v="23"/>
        <pc:sldMkLst>
          <pc:docMk/>
          <pc:sldMk cId="18591908" sldId="427"/>
        </pc:sldMkLst>
      </pc:sldChg>
      <pc:sldChg chg="add">
        <pc:chgData name="Shobhana Rajesh" userId="87843fef28698932" providerId="LiveId" clId="{411DC917-47B1-4894-85CA-EBB4F5444F30}" dt="2023-04-28T05:16:39.870" v="24"/>
        <pc:sldMkLst>
          <pc:docMk/>
          <pc:sldMk cId="3877172098" sldId="428"/>
        </pc:sldMkLst>
      </pc:sldChg>
      <pc:sldChg chg="add">
        <pc:chgData name="Shobhana Rajesh" userId="87843fef28698932" providerId="LiveId" clId="{411DC917-47B1-4894-85CA-EBB4F5444F30}" dt="2023-04-28T05:16:39.891" v="25"/>
        <pc:sldMkLst>
          <pc:docMk/>
          <pc:sldMk cId="4278841238" sldId="429"/>
        </pc:sldMkLst>
      </pc:sldChg>
      <pc:sldChg chg="add">
        <pc:chgData name="Shobhana Rajesh" userId="87843fef28698932" providerId="LiveId" clId="{411DC917-47B1-4894-85CA-EBB4F5444F30}" dt="2023-04-28T05:16:39.902" v="26"/>
        <pc:sldMkLst>
          <pc:docMk/>
          <pc:sldMk cId="2692552528" sldId="430"/>
        </pc:sldMkLst>
      </pc:sldChg>
      <pc:sldChg chg="add">
        <pc:chgData name="Shobhana Rajesh" userId="87843fef28698932" providerId="LiveId" clId="{411DC917-47B1-4894-85CA-EBB4F5444F30}" dt="2023-04-28T05:16:39.917" v="27"/>
        <pc:sldMkLst>
          <pc:docMk/>
          <pc:sldMk cId="2239826519" sldId="431"/>
        </pc:sldMkLst>
      </pc:sldChg>
      <pc:sldChg chg="add">
        <pc:chgData name="Shobhana Rajesh" userId="87843fef28698932" providerId="LiveId" clId="{411DC917-47B1-4894-85CA-EBB4F5444F30}" dt="2023-04-28T05:16:39.933" v="28"/>
        <pc:sldMkLst>
          <pc:docMk/>
          <pc:sldMk cId="38967469" sldId="432"/>
        </pc:sldMkLst>
      </pc:sldChg>
      <pc:sldChg chg="add">
        <pc:chgData name="Shobhana Rajesh" userId="87843fef28698932" providerId="LiveId" clId="{411DC917-47B1-4894-85CA-EBB4F5444F30}" dt="2023-04-28T05:16:39.933" v="29"/>
        <pc:sldMkLst>
          <pc:docMk/>
          <pc:sldMk cId="2945929653" sldId="433"/>
        </pc:sldMkLst>
      </pc:sldChg>
      <pc:sldChg chg="add">
        <pc:chgData name="Shobhana Rajesh" userId="87843fef28698932" providerId="LiveId" clId="{411DC917-47B1-4894-85CA-EBB4F5444F30}" dt="2023-04-28T05:16:39.948" v="30"/>
        <pc:sldMkLst>
          <pc:docMk/>
          <pc:sldMk cId="3878871976" sldId="434"/>
        </pc:sldMkLst>
      </pc:sldChg>
      <pc:sldChg chg="add">
        <pc:chgData name="Shobhana Rajesh" userId="87843fef28698932" providerId="LiveId" clId="{411DC917-47B1-4894-85CA-EBB4F5444F30}" dt="2023-04-28T05:16:39.964" v="31"/>
        <pc:sldMkLst>
          <pc:docMk/>
          <pc:sldMk cId="2097342042" sldId="435"/>
        </pc:sldMkLst>
      </pc:sldChg>
      <pc:sldChg chg="add">
        <pc:chgData name="Shobhana Rajesh" userId="87843fef28698932" providerId="LiveId" clId="{411DC917-47B1-4894-85CA-EBB4F5444F30}" dt="2023-04-28T05:16:39.980" v="32"/>
        <pc:sldMkLst>
          <pc:docMk/>
          <pc:sldMk cId="374562141" sldId="436"/>
        </pc:sldMkLst>
      </pc:sldChg>
      <pc:sldChg chg="add">
        <pc:chgData name="Shobhana Rajesh" userId="87843fef28698932" providerId="LiveId" clId="{411DC917-47B1-4894-85CA-EBB4F5444F30}" dt="2023-04-28T05:16:39.996" v="33"/>
        <pc:sldMkLst>
          <pc:docMk/>
          <pc:sldMk cId="2304218379" sldId="437"/>
        </pc:sldMkLst>
      </pc:sldChg>
      <pc:sldChg chg="add">
        <pc:chgData name="Shobhana Rajesh" userId="87843fef28698932" providerId="LiveId" clId="{411DC917-47B1-4894-85CA-EBB4F5444F30}" dt="2023-04-28T05:16:39.996" v="34"/>
        <pc:sldMkLst>
          <pc:docMk/>
          <pc:sldMk cId="4161757943" sldId="438"/>
        </pc:sldMkLst>
      </pc:sldChg>
      <pc:sldChg chg="add">
        <pc:chgData name="Shobhana Rajesh" userId="87843fef28698932" providerId="LiveId" clId="{411DC917-47B1-4894-85CA-EBB4F5444F30}" dt="2023-04-28T05:16:40.011" v="35"/>
        <pc:sldMkLst>
          <pc:docMk/>
          <pc:sldMk cId="3443353081" sldId="439"/>
        </pc:sldMkLst>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5-31T04:39:47.621"/>
    </inkml:context>
    <inkml:brush xml:id="br0">
      <inkml:brushProperty name="width" value="0.05292" units="cm"/>
      <inkml:brushProperty name="height" value="0.05292" units="cm"/>
      <inkml:brushProperty name="color" value="#FF0000"/>
    </inkml:brush>
  </inkml:definitions>
  <inkml:trace contextRef="#ctx0" brushRef="#br0">22807 5662 0,'53'0'63,"18"0"-63,17 0 16,53 0-1,18 0 1,17 0-1,-53 0 1,36 0 0,-18 0-1,-105 0 1,69 0 0,-52 0-1,36 0 1,52 124-1,-71-124 1,36 0 0,0 0-1,-71 0 1,0 0 0,18 0 15,-35 0-31,0 0 15,17 0 1,88 0 0,-87-18-16,122-17 31,-140 35-15,35 0-16,18 0 15,87 0 1,124-53-1,-70 35 17,-194 18-17,-1 0-15,-17-18 32</inkml:trace>
  <inkml:trace contextRef="#ctx0" brushRef="#br0" timeOffset="1596.07">5239 6967 0,'53'0'31,"52"-35"-31,1 35 16,18 0-1,-54 0 1,160 0 0,-89 0-16,141 0 15,-53 0 1,-17 0 0,-36 0-1,18-53 1,18 36-1,-71-19 1,53 1 0,-88 0-1,-71 35 1</inkml:trace>
  <inkml:trace contextRef="#ctx0" brushRef="#br0" timeOffset="6961.37">5433 8220 0,'0'-36'31,"88"36"-16,35-35 1,-17 18-16,35 17 16,89 0-16,-19 0 15,54 0-15,176 0 16,-318 0 0,-52 0-1,-53 0 1,-1 0 46,1 0-15</inkml:trace>
  <inkml:trace contextRef="#ctx0" brushRef="#br0" timeOffset="10118.11">10195 7532 0,'0'0'0,"-17"0"16,-1 0 0,0 0-1,36 17 79,70 1-78,36 35-16,-71-53 15,105 0 1,371 35 0,54 18-1,-319-53-15,-35 35 16,-17-17-16,-71-18 15,18 0-15,-18 0 16,124 0 0,-71 18-16,176-18 15,71 17 1,-229 19 0,423 34-1,-424-52 1,1 17-1,-18-35 17,35 0-17,36 0 1,-106 0-16,-142 0 16,125 0-1,-19 0 1,0 0-1,89 18 1,-141 17 0,-36-35-16,88 0 15,71 18 1,36-18 0,-89 0-1,-123 0 16,-1 0-31,71 0 32,-70 0-17,105 0 1,-70 17 0,0 1-1,106 17 1,-71-35-1,-17 0 1,88-17 0,-1 17-1,-70 0-15,-52 0 16,17 0 0,-36 0-1,19 0-15,34 0 31,54 0-31,-19 0 32,19 0-17,-106 0 1,123 0 0,88 0-1,-106 0 1,1 0-16,-1 35 15,-105-35 1,0 0 31,-1 0-31</inkml:trace>
  <inkml:trace contextRef="#ctx0" brushRef="#br0" timeOffset="16953.02">7691 10530 0,'17'-35'78,"1"35"-78,35-18 16,88 1-1,-18-1-15,1-17 16,176 0 0,-106-18-1,106 0 1,35 35 0,17 18-1,-140 0-15,17 0 16,512 0 15,-564 35-15,-36-35-16,18 18 15,-124-18 1,18 0 0,123 0 15,-52 0-16,-36 0 1,71 0 0,35 53-1,-71-53 1,36 35 0,-71-17-1,-53-18 1,-17 0-16,17 0 15,18 35 17,-35-35-32,-1 0 15</inkml:trace>
  <inkml:trace contextRef="#ctx0" brushRef="#br0" timeOffset="18828.02">17339 10477 0,'0'-35'46,"18"18"-30,-1-1-16,71-35 16,-70 53-16,53-35 15,-54 35 1,1-18 0,53 18-16,-19 0 0,125 0 15,-54 0 1,-17 0-1,-18 0 1,-17 0 0,88 0 15,-89 0-15,107 35-1,105 1 1,-35-19-1,17 1 1,-140-18 0,52 35-1,-35-35 1,36 0 0,-19 0-1,1 0 1,53 0-1,35 0 1,17 0 0,1 0 15,-142 0-31,1 0 16,17 0-16,177 0 15,-107 0 1,195 0-1,-247 18-15,140-1 16,-87-17 0,0 0-1,-1 0 1,19 0 0,70 0-1,0 0 1,88 0-1,-283 0 1,1 0-16,18 0 31,-71 0-31,0 0 32,123 0-17,-88 0 1,36 0-1,-89 0 1,18 0-16,70-52 16,1 34-1,-1 0 1,1 18 0,17 0-1,-18-17 1,-17-1-1,-53-35 1,53 53 0,-36 0 15,-52 0-31,17 0 16,-17 0-1,0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5-31T04:40:29.993"/>
    </inkml:context>
    <inkml:brush xml:id="br0">
      <inkml:brushProperty name="width" value="0.05292" units="cm"/>
      <inkml:brushProperty name="height" value="0.05292" units="cm"/>
      <inkml:brushProperty name="color" value="#FF0000"/>
    </inkml:brush>
  </inkml:definitions>
  <inkml:trace contextRef="#ctx0" brushRef="#br0">18468 5891 0,'0'18'94,"18"-18"-78,52 18-16,-35-18 15,89 17-15,105 19 16,106 16-1,159-34-15,811 88 16,318-71 0,-1023-35-1,229 36 1,-653-36 0,-123 0-1,0 0 1,0-18 15,-35 18-31</inkml:trace>
  <inkml:trace contextRef="#ctx0" brushRef="#br0" timeOffset="2486.29">19315 6844 0,'35'0'110,"53"0"-110,18 0 15,88 0-15,-71 18 16,54 17-16,176 18 16,-36 0-1,-52-18 17,-1-35-17,-140 0-15,-1 0 16,142 0-1,-107-18-15,125 18 16,17 0 0,-1 0-1,-140 0 1,35 0 0,-88 0-16,53 0 15,-71 0 1,-17 0-1,-54 0 17,1 0-17</inkml:trace>
  <inkml:trace contextRef="#ctx0" brushRef="#br0" timeOffset="4043.98">26335 6914 0,'35'0'78,"18"0"-62,53 0-16,-36 0 16,72 0-1,175 0 1,-141 0-16,-17 0 15,53 0 1,-159 0 0,70 0-1,54 0 1,-124 0-16,105 0 16,1 0-1,-71 0 1,159 0-1,-106 0 1,-35 18 15,-35 0-15,-18-18 0,52 0-1,19 0 1,-36 0-1,-53 0 1,1 0 0,17 0-1,-1 0 17,-34 0 61,0 0 95</inkml:trace>
  <inkml:trace contextRef="#ctx0" brushRef="#br0" timeOffset="5939.65">19562 7726 0,'0'-18'0,"17"18"16,36 0-16,-18 0 15,248 0 17,-178 0-17,107 18 1,-18-18-1,18 17 1,-36-17 0,-88 0-16,36 0 15,140 0 1,36 36 0,-141-36-16,159 0 15,-19 0 1,-158 0-1,124 0 1,-141 0 0,70 0-1,-106 0 1,-18 0 0,1 0-1,-18 0 1,17 0-1,36 0 1,18 0 0,17 0-1,53 0 1,-159 0 0,89 0-1,193 0 1,-141 0-1,-87 0 17,-36-18-17,-36 18 1,54-18 0,35 18-1,52-17 1,-158-1-1,71 18 1,-53 0 15</inkml:trace>
  <inkml:trace contextRef="#ctx0" brushRef="#br0" timeOffset="47715.49">6191 13370 0,'18'18'47,"0"-18"-31,17 0 0,-18 35-16,54 0 15,0-17 1,52 0-1,53 35-15,248 0 16,-213-18 0,125 18-1,16-53 1,-246 0-16,88 0 16,-106-18-1,36 18 1,17 0-1,18-35 1,17 35 0,-88 0 15,-17 0-31,-1 0 16,230-35-1,-212-1 1,54 36-1,-72 0 1,1 0 0,-54 0-1,1 0 32,17 0-31</inkml:trace>
  <inkml:trace contextRef="#ctx0" brushRef="#br0" timeOffset="49109.53">15681 13600 0,'18'0'63,"35"0"-63,52-18 0,-16 18 15,-19 0-15,1 0 16,299-18-1,124 89 1,-18-18 0,18-53-1,-159 0 1,18 0 15,0-36-15,17 19-1,-70-18 1,-88 17 0,-89 0-1,-52 18 1,-1 0-16,-17-17 16,0 17-1,-35 0 1,17 0-16,0 0 15,-17-36 17</inkml:trace>
  <inkml:trace contextRef="#ctx0" brushRef="#br0" timeOffset="75084.28">11624 16245 0,'0'-17'78,"0"-1"-78,71-17 15,-1 35-15,36 0 16,123 0-16,512 0 31,-247-18-31,-71 18 16,301 0 0,-231 53-1,-122 18 1,-71-71-1,-230 0 1,124 0 0,-106 0-16,212 17 15,35 19 1,1-36 0,-195 0-1,35 0-15,71 0 16,-35 0-1,-1 0 1,1 0 0,-36 0 15,-87 0-15,-54 0-16,18 0 15,0 0 1,0 0-1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5-31T04:42:24.042"/>
    </inkml:context>
    <inkml:brush xml:id="br0">
      <inkml:brushProperty name="width" value="0.05292" units="cm"/>
      <inkml:brushProperty name="height" value="0.05292" units="cm"/>
      <inkml:brushProperty name="color" value="#FF0000"/>
    </inkml:brush>
  </inkml:definitions>
  <inkml:trace contextRef="#ctx0" brushRef="#br0">9543 4851 0,'0'-18'47,"53"0"-47,70 18 16,-88 0-16,89-17 15,-18 17 1,-18 0-1,-18 0 1,1 0 0,52 0-1,-87 0 1,105 0 15,-71-18-15,19 18-16,-37 0 15,107 0 1,-71-18 0,195 1-1,-213 17 1,-35 0 0,177-53-1,-18 53 1,-70 0-1,-19-35 1,-34 35-16,141-18 31,17-17-15,-106 17-16,1 0 16,-18 18-16,176-17 15,-141 17 1,18 0-16,17 0 15,-35 0-15,-35 17 16,88 19 0,-70-36-1,-54 0 1,1 0 0,-1 0-16,-52 0 15,88-36 1,-18 36-1,106 0 1,-35 0 0,-53 0 15,35 0-31</inkml:trace>
  <inkml:trace contextRef="#ctx0" brushRef="#br0" timeOffset="1843.68">22137 5574 0</inkml:trace>
  <inkml:trace contextRef="#ctx0" brushRef="#br0" timeOffset="3268.12">22225 4939 0,'88'0'31,"-35"0"-15,18 0-16,87 0 16,107-35-1,35-18-15,247-18 16,-89 36 0,-317 35-1,177 0 1,-159-35-16,176 35 15,18-18 1,-89 18 0,-52 0-1,17 0 17,-70 0-32,-71 0 15,124 0 1,-1 0-1,-140 0 1,-18 0-16,-18 0 16,18 0-1,106 0 1,-89 0 0,124 35-1,53 0 1,18 18-1,-71-17 17,-124-19-32,36 1 0,141 17 31,124-35-15,52 0-1,-105 0 1,-142 0-1,-70 0 1</inkml:trace>
  <inkml:trace contextRef="#ctx0" brushRef="#br0" timeOffset="4442.46">5821 5662 0,'70'-18'31,"19"18"-31,158 0 16,193 0 15,-51-17-16,16-18 1,-281 35 0,-89 0-1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5-31T04:43:49.213"/>
    </inkml:context>
    <inkml:brush xml:id="br0">
      <inkml:brushProperty name="width" value="0.05292" units="cm"/>
      <inkml:brushProperty name="height" value="0.05292" units="cm"/>
      <inkml:brushProperty name="color" value="#FF0000"/>
    </inkml:brush>
  </inkml:definitions>
  <inkml:trace contextRef="#ctx0" brushRef="#br0">6632 4251 0,'18'0'78,"-18"18"-63,53-18 1,17 17 0,19-17-16,-19 0 15,36 0-15,194 0 16,53 53 15,-36 0-15,-52-35-1,-36-18 1,-35 0 0,-106 0-1,-35 0-15,35 0 16,0 0-16,36 0 15,-71 0 1,0 0 0,70 0-1,1 0-15,-18 0 16,-18 0 15,-35 0-31,-18 0 31,-17 0-15,-1 0-16,18 0 16,-17-36 15</inkml:trace>
  <inkml:trace contextRef="#ctx0" brushRef="#br0" timeOffset="2134.53">18644 4269 0,'0'-18'94,"36"0"-78,16 18-16,37 0 15,69 0-15,195 0 16,0 0 15,-177 0-31,-52-17 16,52 17-1,1-36 1,-36 19 0,88-1-1,-141 0 1,71 18-1,-36 0 1,19 0 0,-1 0-1,-106 0 1,53 0-16,106 0 16,-88 0-1,141 0 16,-176 0-15,17 0 0,-18 0-16,18 0 15,89 0 1,-54 0 0,36 18-1,-35-18 1,-72 18-1,-34-18 17</inkml:trace>
  <inkml:trace contextRef="#ctx0" brushRef="#br0" timeOffset="3447.04">27622 4304 0,'18'0'63,"53"0"-48,17 0-15,-18 0 16,19 0-1,263 0-15,-122 0 16,-1 0 0,194 0-1,-70-35 1,-159 17 0,18-17-1,35-36 1,158 36-1,-334 0 1,88-1 0,-71 1-1,35 35 1,-34-35 0,-36 17 15,-36 18-31,36-18 15,-35 1 1,-71-1 31</inkml:trace>
  <inkml:trace contextRef="#ctx0" brushRef="#br0" timeOffset="5902.35">9525 5151 0,'71'0'78,"-19"0"-78,37 0 16,34 0-16,89-18 15,-89 18 1,265-35-1,-158-18-15,17 0 16,105-18 0,-158 36-1,-158 35 1</inkml:trace>
  <inkml:trace contextRef="#ctx0" brushRef="#br0" timeOffset="7814.1">17586 5115 0,'71'0'110,"52"0"-110,-70 0 15,70 0-15,18 0 16,212 18-1,-106-18 1,-123 0 0,-71 18-1,35-18 1,18 0 0,-53 0-16,-18 0 15,176 17 1,72 1 15,-213-1-15,230-17-1,-176 18 1,-36-18-16,35 0 16,177 0-1,-176 0 1,70 0-1,-106 0 1,53-35 0,-35 17-1,17 1 1,36-19 0,-36 19-1,71-1 16,-158 18-15,140-18 0,18-17-1,71-35 1,-124 34 0,-53 19-1,230-36 1,-107 17-1,-52 19 1,-18 17 0,-35-18-1,17 18 17,-105 0-32,17 0 15,-17 0 1,35 0-1,-35 0 17,-1 0-17,1 0 1</inkml:trace>
  <inkml:trace contextRef="#ctx0" brushRef="#br0" timeOffset="13821.79">5856 5997 0,'18'0'63,"52"0"-48,18 18-15,1-18 0,34 0 16,1 0 0,34 17-1,-105-17 1,0 0-16,-18 0 16,71 0-1,88 0 1,-53 0-1,-17 0 17,-1 0-17,19 0 1,34 0 0,-88 0-16,53 0 15,-70 0 1,52 0-1,18 0 1,142 0 0,-72 0-1,1 0 1,-18 0 0,18 0-1,-177 0 1,18 0-1,53 0 1,35 0 15,-71 0-31,1 0 16,88 0 0,17 0-1,71 0 1,-124 0-1,-34 0 1,158 0 0,-124 0-16,53 18 15,1-18 1,-124 0 0,17 0-1,-52 0 1,70 0-1,-53 0 17,36 0-32,17 0 31,0 0-15,-52 0-1,69 0 1,-16 0-1,-19 0-15,71 0 16,-35 0 0,-71 0 15,107 0-31,-72 0 16,124 0-1,-106-35 1,-17 17-1,70 18 1,-70 0 15,-1-17-15,-52 17 0,-1 0-1,19 0 1,-19 0 15,1 0-31,17 0 16,-17 0-16,52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5-29T04:56:02.902"/>
    </inkml:context>
    <inkml:brush xml:id="br0">
      <inkml:brushProperty name="width" value="0.05292" units="cm"/>
      <inkml:brushProperty name="height" value="0.05292" units="cm"/>
      <inkml:brushProperty name="color" value="#FF0000"/>
    </inkml:brush>
  </inkml:definitions>
  <inkml:trace contextRef="#ctx0" brushRef="#br0">14711 10724 0</inkml:trace>
  <inkml:trace contextRef="#ctx0" brushRef="#br0" timeOffset="580.91">14711 10724 0</inkml:trace>
  <inkml:trace contextRef="#ctx0" brushRef="#br0" timeOffset="2051.04">14711 10724 0</inkml:trace>
  <inkml:trace contextRef="#ctx0" brushRef="#br0" timeOffset="4116.85">14711 10724 0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367049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A98A1E-2673-45F8-8539-7065DF49584F}"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70024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4097158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019456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592414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331924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3054425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2361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341292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pic>
        <p:nvPicPr>
          <p:cNvPr id="7" name="Picture 6">
            <a:extLst>
              <a:ext uri="{FF2B5EF4-FFF2-40B4-BE49-F238E27FC236}">
                <a16:creationId xmlns:a16="http://schemas.microsoft.com/office/drawing/2014/main" id="{A7EC7ED6-0FFC-4469-A0EB-ADE57CAECE98}"/>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898469" cy="365125"/>
          </a:xfrm>
          <a:prstGeom prst="rect">
            <a:avLst/>
          </a:prstGeom>
          <a:noFill/>
          <a:ln>
            <a:noFill/>
          </a:ln>
        </p:spPr>
      </p:pic>
    </p:spTree>
    <p:extLst>
      <p:ext uri="{BB962C8B-B14F-4D97-AF65-F5344CB8AC3E}">
        <p14:creationId xmlns:p14="http://schemas.microsoft.com/office/powerpoint/2010/main" val="126564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A98A1E-2673-45F8-8539-7065DF49584F}"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89224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A98A1E-2673-45F8-8539-7065DF49584F}"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90904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A98A1E-2673-45F8-8539-7065DF49584F}" type="datetimeFigureOut">
              <a:rPr lang="en-IN" smtClean="0"/>
              <a:t>28-04-2023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59388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A98A1E-2673-45F8-8539-7065DF49584F}" type="datetimeFigureOut">
              <a:rPr lang="en-IN" smtClean="0"/>
              <a:t>28-04-2023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87482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98A1E-2673-45F8-8539-7065DF49584F}" type="datetimeFigureOut">
              <a:rPr lang="en-IN" smtClean="0"/>
              <a:t>28-04-2023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3853962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A98A1E-2673-45F8-8539-7065DF49584F}"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149661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A98A1E-2673-45F8-8539-7065DF49584F}"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01B08D-7E19-4CFD-93AD-F20B705C1045}" type="slidenum">
              <a:rPr lang="en-IN" smtClean="0"/>
              <a:t>‹#›</a:t>
            </a:fld>
            <a:endParaRPr lang="en-IN"/>
          </a:p>
        </p:txBody>
      </p:sp>
    </p:spTree>
    <p:extLst>
      <p:ext uri="{BB962C8B-B14F-4D97-AF65-F5344CB8AC3E}">
        <p14:creationId xmlns:p14="http://schemas.microsoft.com/office/powerpoint/2010/main" val="23326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A98A1E-2673-45F8-8539-7065DF49584F}" type="datetimeFigureOut">
              <a:rPr lang="en-IN" smtClean="0"/>
              <a:t>28-04-2023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01B08D-7E19-4CFD-93AD-F20B705C1045}" type="slidenum">
              <a:rPr lang="en-IN" smtClean="0"/>
              <a:t>‹#›</a:t>
            </a:fld>
            <a:endParaRPr lang="en-IN"/>
          </a:p>
        </p:txBody>
      </p:sp>
    </p:spTree>
    <p:extLst>
      <p:ext uri="{BB962C8B-B14F-4D97-AF65-F5344CB8AC3E}">
        <p14:creationId xmlns:p14="http://schemas.microsoft.com/office/powerpoint/2010/main" val="602959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net.com/news/tech-novices-set-to-determine-the-fate-of-apple-v-samsung/" TargetMode="External"/><Relationship Id="rId2" Type="http://schemas.openxmlformats.org/officeDocument/2006/relationships/hyperlink" Target="https://www.cnet.com/news/jury-awards-apple-more-than-1b-finds-samsung-infringe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EAEEB0-7A38-4F9E-8DD3-5999EFE3E96A}"/>
              </a:ext>
            </a:extLst>
          </p:cNvPr>
          <p:cNvSpPr>
            <a:spLocks noGrp="1"/>
          </p:cNvSpPr>
          <p:nvPr>
            <p:ph idx="1"/>
          </p:nvPr>
        </p:nvSpPr>
        <p:spPr>
          <a:xfrm>
            <a:off x="3517641" y="2609850"/>
            <a:ext cx="6664584" cy="3445815"/>
          </a:xfrm>
        </p:spPr>
        <p:txBody>
          <a:bodyPr>
            <a:normAutofit/>
          </a:bodyPr>
          <a:lstStyle/>
          <a:p>
            <a:pPr marL="0" indent="0" algn="ctr" defTabSz="622021" eaLnBrk="0" hangingPunct="0">
              <a:lnSpc>
                <a:spcPct val="110000"/>
              </a:lnSpc>
              <a:buClr>
                <a:srgbClr val="000097"/>
              </a:buClr>
              <a:buNone/>
              <a:defRPr/>
            </a:pPr>
            <a:r>
              <a:rPr lang="en-IN" sz="3600" b="1" dirty="0" err="1"/>
              <a:t>Dr.</a:t>
            </a:r>
            <a:r>
              <a:rPr lang="en-IN" sz="3600" b="1" dirty="0"/>
              <a:t> SHOBHANA.N  </a:t>
            </a:r>
            <a:endParaRPr lang="en-IN" sz="2800" b="1" dirty="0"/>
          </a:p>
          <a:p>
            <a:pPr marL="0" indent="0" algn="ctr" defTabSz="622021" eaLnBrk="0" hangingPunct="0">
              <a:lnSpc>
                <a:spcPct val="110000"/>
              </a:lnSpc>
              <a:buClr>
                <a:srgbClr val="000097"/>
              </a:buClr>
              <a:buNone/>
              <a:defRPr/>
            </a:pPr>
            <a:r>
              <a:rPr lang="en-IN" sz="2800" b="1" dirty="0"/>
              <a:t>Faculty, </a:t>
            </a:r>
          </a:p>
          <a:p>
            <a:pPr marL="0" indent="0" algn="ctr" defTabSz="622021" eaLnBrk="0" hangingPunct="0">
              <a:lnSpc>
                <a:spcPct val="110000"/>
              </a:lnSpc>
              <a:buClr>
                <a:srgbClr val="000097"/>
              </a:buClr>
              <a:buNone/>
              <a:defRPr/>
            </a:pPr>
            <a:r>
              <a:rPr lang="en-IN" sz="2800" b="1" dirty="0"/>
              <a:t>School of Management,</a:t>
            </a:r>
          </a:p>
          <a:p>
            <a:pPr marL="0" indent="0" algn="ctr" defTabSz="622021" eaLnBrk="0" hangingPunct="0">
              <a:lnSpc>
                <a:spcPct val="110000"/>
              </a:lnSpc>
              <a:buClr>
                <a:srgbClr val="000097"/>
              </a:buClr>
              <a:buNone/>
              <a:defRPr/>
            </a:pPr>
            <a:r>
              <a:rPr lang="en-IN" sz="2800" b="1" dirty="0"/>
              <a:t>SASTRA Deemed to be University,</a:t>
            </a:r>
          </a:p>
          <a:p>
            <a:pPr marL="0" indent="0" algn="ctr" defTabSz="622021" eaLnBrk="0" hangingPunct="0">
              <a:lnSpc>
                <a:spcPct val="110000"/>
              </a:lnSpc>
              <a:buClr>
                <a:srgbClr val="000097"/>
              </a:buClr>
              <a:buNone/>
              <a:defRPr/>
            </a:pPr>
            <a:r>
              <a:rPr lang="en-IN" sz="2800" b="1" dirty="0"/>
              <a:t>shobhana@mba.sastra.edu</a:t>
            </a:r>
            <a:endParaRPr lang="en-IN" sz="3600" b="1" dirty="0"/>
          </a:p>
          <a:p>
            <a:endParaRPr lang="en-IN" dirty="0"/>
          </a:p>
        </p:txBody>
      </p:sp>
      <p:sp>
        <p:nvSpPr>
          <p:cNvPr id="7" name="TextBox 6">
            <a:extLst>
              <a:ext uri="{FF2B5EF4-FFF2-40B4-BE49-F238E27FC236}">
                <a16:creationId xmlns:a16="http://schemas.microsoft.com/office/drawing/2014/main" id="{F6CE9A5D-B972-43C5-8B0D-53C4785D02BF}"/>
              </a:ext>
            </a:extLst>
          </p:cNvPr>
          <p:cNvSpPr txBox="1"/>
          <p:nvPr/>
        </p:nvSpPr>
        <p:spPr>
          <a:xfrm>
            <a:off x="1515932" y="0"/>
            <a:ext cx="10668001" cy="2098010"/>
          </a:xfrm>
          <a:prstGeom prst="rect">
            <a:avLst/>
          </a:prstGeom>
          <a:noFill/>
        </p:spPr>
        <p:txBody>
          <a:bodyPr wrap="square">
            <a:spAutoFit/>
          </a:bodyPr>
          <a:lstStyle/>
          <a:p>
            <a:pPr algn="ctr">
              <a:lnSpc>
                <a:spcPct val="150000"/>
              </a:lnSpc>
            </a:pPr>
            <a:r>
              <a:rPr lang="en-IN" sz="3000" b="1" dirty="0">
                <a:solidFill>
                  <a:srgbClr val="FF0000"/>
                </a:solidFill>
                <a:latin typeface="Arial Black" panose="020B0A04020102020204" pitchFamily="34" charset="0"/>
              </a:rPr>
              <a:t>INTRODUCTION TO INNOVATION, IP MANAGEMENT &amp; ENTREPRENEURSHIP</a:t>
            </a:r>
          </a:p>
          <a:p>
            <a:pPr algn="ctr">
              <a:lnSpc>
                <a:spcPct val="150000"/>
              </a:lnSpc>
            </a:pPr>
            <a:r>
              <a:rPr lang="en-IN" sz="3000" b="1" dirty="0">
                <a:solidFill>
                  <a:srgbClr val="FF0000"/>
                </a:solidFill>
                <a:latin typeface="Arial Black" panose="020B0A04020102020204" pitchFamily="34" charset="0"/>
              </a:rPr>
              <a:t>MGT-207</a:t>
            </a:r>
          </a:p>
        </p:txBody>
      </p:sp>
    </p:spTree>
    <p:extLst>
      <p:ext uri="{BB962C8B-B14F-4D97-AF65-F5344CB8AC3E}">
        <p14:creationId xmlns:p14="http://schemas.microsoft.com/office/powerpoint/2010/main" val="194702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F7F2-401C-497F-B4BD-BED54D0B5E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773038-B7A2-4E16-8006-138FE92AF1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F023B46-64AD-4DE7-B2AE-E9D1001AABB0}"/>
              </a:ext>
            </a:extLst>
          </p:cNvPr>
          <p:cNvPicPr>
            <a:picLocks noChangeAspect="1"/>
          </p:cNvPicPr>
          <p:nvPr/>
        </p:nvPicPr>
        <p:blipFill>
          <a:blip r:embed="rId2"/>
          <a:stretch>
            <a:fillRect/>
          </a:stretch>
        </p:blipFill>
        <p:spPr>
          <a:xfrm>
            <a:off x="1484310" y="363984"/>
            <a:ext cx="10394012" cy="649401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8E4C18A-C3B7-46C0-BFE3-442C6F477DE1}"/>
                  </a:ext>
                </a:extLst>
              </p14:cNvPr>
              <p14:cNvContentPartPr/>
              <p14:nvPr/>
            </p14:nvContentPartPr>
            <p14:xfrm>
              <a:off x="2228760" y="2120760"/>
              <a:ext cx="8414280" cy="3759840"/>
            </p14:xfrm>
          </p:contentPart>
        </mc:Choice>
        <mc:Fallback xmlns="">
          <p:pic>
            <p:nvPicPr>
              <p:cNvPr id="4" name="Ink 3">
                <a:extLst>
                  <a:ext uri="{FF2B5EF4-FFF2-40B4-BE49-F238E27FC236}">
                    <a16:creationId xmlns:a16="http://schemas.microsoft.com/office/drawing/2014/main" id="{48E4C18A-C3B7-46C0-BFE3-442C6F477DE1}"/>
                  </a:ext>
                </a:extLst>
              </p:cNvPr>
              <p:cNvPicPr/>
              <p:nvPr/>
            </p:nvPicPr>
            <p:blipFill>
              <a:blip r:embed="rId4"/>
              <a:stretch>
                <a:fillRect/>
              </a:stretch>
            </p:blipFill>
            <p:spPr>
              <a:xfrm>
                <a:off x="2219400" y="2111400"/>
                <a:ext cx="8433000" cy="3778560"/>
              </a:xfrm>
              <a:prstGeom prst="rect">
                <a:avLst/>
              </a:prstGeom>
            </p:spPr>
          </p:pic>
        </mc:Fallback>
      </mc:AlternateContent>
    </p:spTree>
    <p:extLst>
      <p:ext uri="{BB962C8B-B14F-4D97-AF65-F5344CB8AC3E}">
        <p14:creationId xmlns:p14="http://schemas.microsoft.com/office/powerpoint/2010/main" val="427884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1503-5846-47AF-9F74-B11E1007C5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EE7D74-5565-41DC-9CFC-12898BCDB43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647E514-5A9D-4AAA-9A12-FBFFC37A9448}"/>
              </a:ext>
            </a:extLst>
          </p:cNvPr>
          <p:cNvPicPr>
            <a:picLocks noChangeAspect="1"/>
          </p:cNvPicPr>
          <p:nvPr/>
        </p:nvPicPr>
        <p:blipFill>
          <a:blip r:embed="rId2"/>
          <a:stretch>
            <a:fillRect/>
          </a:stretch>
        </p:blipFill>
        <p:spPr>
          <a:xfrm>
            <a:off x="1484311" y="398552"/>
            <a:ext cx="10707690" cy="622069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35647EF-EF2F-446A-BD37-42A55AF39FBA}"/>
                  </a:ext>
                </a:extLst>
              </p14:cNvPr>
              <p14:cNvContentPartPr/>
              <p14:nvPr/>
            </p14:nvContentPartPr>
            <p14:xfrm>
              <a:off x="2095560" y="1638360"/>
              <a:ext cx="8706240" cy="400320"/>
            </p14:xfrm>
          </p:contentPart>
        </mc:Choice>
        <mc:Fallback xmlns="">
          <p:pic>
            <p:nvPicPr>
              <p:cNvPr id="4" name="Ink 3">
                <a:extLst>
                  <a:ext uri="{FF2B5EF4-FFF2-40B4-BE49-F238E27FC236}">
                    <a16:creationId xmlns:a16="http://schemas.microsoft.com/office/drawing/2014/main" id="{035647EF-EF2F-446A-BD37-42A55AF39FBA}"/>
                  </a:ext>
                </a:extLst>
              </p:cNvPr>
              <p:cNvPicPr/>
              <p:nvPr/>
            </p:nvPicPr>
            <p:blipFill>
              <a:blip r:embed="rId4"/>
              <a:stretch>
                <a:fillRect/>
              </a:stretch>
            </p:blipFill>
            <p:spPr>
              <a:xfrm>
                <a:off x="2086200" y="1629000"/>
                <a:ext cx="8724960" cy="419040"/>
              </a:xfrm>
              <a:prstGeom prst="rect">
                <a:avLst/>
              </a:prstGeom>
            </p:spPr>
          </p:pic>
        </mc:Fallback>
      </mc:AlternateContent>
    </p:spTree>
    <p:extLst>
      <p:ext uri="{BB962C8B-B14F-4D97-AF65-F5344CB8AC3E}">
        <p14:creationId xmlns:p14="http://schemas.microsoft.com/office/powerpoint/2010/main" val="269255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CD50-1194-4447-BD4A-489F89FDB8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D1707B-87BF-460B-86EE-CF69188907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47DA146-40AD-490B-BDDB-5EBA9CED1385}"/>
              </a:ext>
            </a:extLst>
          </p:cNvPr>
          <p:cNvPicPr>
            <a:picLocks noChangeAspect="1"/>
          </p:cNvPicPr>
          <p:nvPr/>
        </p:nvPicPr>
        <p:blipFill>
          <a:blip r:embed="rId2"/>
          <a:stretch>
            <a:fillRect/>
          </a:stretch>
        </p:blipFill>
        <p:spPr>
          <a:xfrm>
            <a:off x="1171851" y="363984"/>
            <a:ext cx="10848513" cy="649401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1BE18D-88E9-4142-939C-C1C925071682}"/>
                  </a:ext>
                </a:extLst>
              </p14:cNvPr>
              <p14:cNvContentPartPr/>
              <p14:nvPr/>
            </p14:nvContentPartPr>
            <p14:xfrm>
              <a:off x="2108160" y="1403280"/>
              <a:ext cx="9150840" cy="775080"/>
            </p14:xfrm>
          </p:contentPart>
        </mc:Choice>
        <mc:Fallback xmlns="">
          <p:pic>
            <p:nvPicPr>
              <p:cNvPr id="4" name="Ink 3">
                <a:extLst>
                  <a:ext uri="{FF2B5EF4-FFF2-40B4-BE49-F238E27FC236}">
                    <a16:creationId xmlns:a16="http://schemas.microsoft.com/office/drawing/2014/main" id="{771BE18D-88E9-4142-939C-C1C925071682}"/>
                  </a:ext>
                </a:extLst>
              </p:cNvPr>
              <p:cNvPicPr/>
              <p:nvPr/>
            </p:nvPicPr>
            <p:blipFill>
              <a:blip r:embed="rId4"/>
              <a:stretch>
                <a:fillRect/>
              </a:stretch>
            </p:blipFill>
            <p:spPr>
              <a:xfrm>
                <a:off x="2098800" y="1393920"/>
                <a:ext cx="9169560" cy="793800"/>
              </a:xfrm>
              <a:prstGeom prst="rect">
                <a:avLst/>
              </a:prstGeom>
            </p:spPr>
          </p:pic>
        </mc:Fallback>
      </mc:AlternateContent>
    </p:spTree>
    <p:extLst>
      <p:ext uri="{BB962C8B-B14F-4D97-AF65-F5344CB8AC3E}">
        <p14:creationId xmlns:p14="http://schemas.microsoft.com/office/powerpoint/2010/main" val="223982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E3E4-0002-47B0-848D-D2AE091EFA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000A8A-6EF9-4897-B0E7-FEFD33E499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BD5501-66E5-4F51-B39B-8C11E8330189}"/>
              </a:ext>
            </a:extLst>
          </p:cNvPr>
          <p:cNvPicPr>
            <a:picLocks noChangeAspect="1"/>
          </p:cNvPicPr>
          <p:nvPr/>
        </p:nvPicPr>
        <p:blipFill>
          <a:blip r:embed="rId2"/>
          <a:stretch>
            <a:fillRect/>
          </a:stretch>
        </p:blipFill>
        <p:spPr>
          <a:xfrm>
            <a:off x="1484310" y="372862"/>
            <a:ext cx="10232224" cy="6328432"/>
          </a:xfrm>
          <a:prstGeom prst="rect">
            <a:avLst/>
          </a:prstGeom>
        </p:spPr>
      </p:pic>
    </p:spTree>
    <p:extLst>
      <p:ext uri="{BB962C8B-B14F-4D97-AF65-F5344CB8AC3E}">
        <p14:creationId xmlns:p14="http://schemas.microsoft.com/office/powerpoint/2010/main" val="38967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0D67-ABB6-47E0-8FBF-40557AFD7C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648AC1-346D-4AF3-B033-CEFD214C814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95C976-49D7-4ABE-8534-E73F7B9BB487}"/>
              </a:ext>
            </a:extLst>
          </p:cNvPr>
          <p:cNvPicPr>
            <a:picLocks noChangeAspect="1"/>
          </p:cNvPicPr>
          <p:nvPr/>
        </p:nvPicPr>
        <p:blipFill>
          <a:blip r:embed="rId2"/>
          <a:stretch>
            <a:fillRect/>
          </a:stretch>
        </p:blipFill>
        <p:spPr>
          <a:xfrm>
            <a:off x="1331650" y="355106"/>
            <a:ext cx="10706470" cy="6502893"/>
          </a:xfrm>
          <a:prstGeom prst="rect">
            <a:avLst/>
          </a:prstGeom>
        </p:spPr>
      </p:pic>
    </p:spTree>
    <p:extLst>
      <p:ext uri="{BB962C8B-B14F-4D97-AF65-F5344CB8AC3E}">
        <p14:creationId xmlns:p14="http://schemas.microsoft.com/office/powerpoint/2010/main" val="294592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5F0A0-B090-4C55-A217-FC39CB9B5C11}"/>
              </a:ext>
            </a:extLst>
          </p:cNvPr>
          <p:cNvSpPr>
            <a:spLocks noGrp="1"/>
          </p:cNvSpPr>
          <p:nvPr>
            <p:ph idx="1"/>
          </p:nvPr>
        </p:nvSpPr>
        <p:spPr>
          <a:xfrm>
            <a:off x="1484310" y="310718"/>
            <a:ext cx="10018713" cy="5877017"/>
          </a:xfrm>
        </p:spPr>
        <p:txBody>
          <a:bodyPr>
            <a:normAutofit/>
          </a:bodyPr>
          <a:lstStyle/>
          <a:p>
            <a:pPr algn="l"/>
            <a:r>
              <a:rPr lang="en-US" b="0" i="0" dirty="0">
                <a:solidFill>
                  <a:srgbClr val="000000"/>
                </a:solidFill>
                <a:effectLst/>
                <a:latin typeface="Proxima Nova"/>
              </a:rPr>
              <a:t>There were seven patents at issue in the latest case -- five held by Apple and two by Samsung. Apple accused Samsung of infringing US patents Nos. 5,946,647; 6,847,959; 7,761,414; 8,046,721; and 8,074,172. All relate to software features, such as quick links for '647, universal search for '959, background syncing for '414, slide-to-unlock for '721, and automatic word correction for '172. Overall, Apple argued that the patents enable ease of use and make a user interface more engaging.</a:t>
            </a:r>
          </a:p>
          <a:p>
            <a:pPr algn="l"/>
            <a:r>
              <a:rPr lang="en-US" b="0" i="0" dirty="0">
                <a:solidFill>
                  <a:srgbClr val="000000"/>
                </a:solidFill>
                <a:effectLst/>
                <a:latin typeface="Proxima Nova"/>
              </a:rPr>
              <a:t>Samsung, meanwhile, had accused Apple of infringing US patents Nos. 6,226,449 and 5,579,239. The '449 patent, which Samsung purchased from Hitachi, involves camera and folder organization functionality. The '239 patent, which Samsung also acquired, covers video transmission functionality, and the Korean company accused Apple's FaceTime of infringing the technology.</a:t>
            </a:r>
          </a:p>
          <a:p>
            <a:endParaRPr lang="en-IN" dirty="0"/>
          </a:p>
        </p:txBody>
      </p:sp>
    </p:spTree>
    <p:extLst>
      <p:ext uri="{BB962C8B-B14F-4D97-AF65-F5344CB8AC3E}">
        <p14:creationId xmlns:p14="http://schemas.microsoft.com/office/powerpoint/2010/main" val="3878871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85B4-3CB0-4F3D-9B59-CFE25A99EC8A}"/>
              </a:ext>
            </a:extLst>
          </p:cNvPr>
          <p:cNvSpPr>
            <a:spLocks noGrp="1"/>
          </p:cNvSpPr>
          <p:nvPr>
            <p:ph type="title"/>
          </p:nvPr>
        </p:nvSpPr>
        <p:spPr>
          <a:xfrm>
            <a:off x="1928195" y="1"/>
            <a:ext cx="10018713" cy="807868"/>
          </a:xfrm>
        </p:spPr>
        <p:txBody>
          <a:bodyPr/>
          <a:lstStyle/>
          <a:p>
            <a:r>
              <a:rPr lang="en-IN" b="1" i="0" dirty="0">
                <a:solidFill>
                  <a:srgbClr val="000000"/>
                </a:solidFill>
                <a:effectLst/>
                <a:latin typeface="Proxima Nova"/>
              </a:rPr>
              <a:t>Who won?</a:t>
            </a:r>
            <a:endParaRPr lang="en-IN" dirty="0"/>
          </a:p>
        </p:txBody>
      </p:sp>
      <p:sp>
        <p:nvSpPr>
          <p:cNvPr id="3" name="Content Placeholder 2">
            <a:extLst>
              <a:ext uri="{FF2B5EF4-FFF2-40B4-BE49-F238E27FC236}">
                <a16:creationId xmlns:a16="http://schemas.microsoft.com/office/drawing/2014/main" id="{C072733B-818C-456E-8C6C-288400EAED33}"/>
              </a:ext>
            </a:extLst>
          </p:cNvPr>
          <p:cNvSpPr>
            <a:spLocks noGrp="1"/>
          </p:cNvSpPr>
          <p:nvPr>
            <p:ph idx="1"/>
          </p:nvPr>
        </p:nvSpPr>
        <p:spPr>
          <a:xfrm>
            <a:off x="1484310" y="807869"/>
            <a:ext cx="10462598" cy="4983331"/>
          </a:xfrm>
        </p:spPr>
        <p:txBody>
          <a:bodyPr vert="horz" anchor="b"/>
          <a:lstStyle/>
          <a:p>
            <a:r>
              <a:rPr lang="en-US" b="0" i="0" dirty="0">
                <a:solidFill>
                  <a:srgbClr val="000000"/>
                </a:solidFill>
                <a:effectLst/>
                <a:latin typeface="Proxima Nova"/>
              </a:rPr>
              <a:t>That's tricky. Both companies were found guilty of infringing some of each other's patents and ordered to pay damages. Ultimately, it wasn't a clear-cut win for either company, but the verdict also wasn't the </a:t>
            </a:r>
            <a:r>
              <a:rPr lang="en-US" b="0" i="0" u="none" strike="noStrike" dirty="0">
                <a:solidFill>
                  <a:srgbClr val="000000"/>
                </a:solidFill>
                <a:effectLst/>
                <a:latin typeface="Proxima Nova"/>
                <a:hlinkClick r:id="rId2"/>
              </a:rPr>
              <a:t>overwhelming defeat Samsung faced in 2012.</a:t>
            </a:r>
            <a:r>
              <a:rPr lang="en-US" b="0" i="0" dirty="0">
                <a:solidFill>
                  <a:srgbClr val="000000"/>
                </a:solidFill>
                <a:effectLst/>
                <a:latin typeface="Proxima Nova"/>
              </a:rPr>
              <a:t> By awarding Apple less than 10 percent of the damages it wanted, </a:t>
            </a:r>
            <a:r>
              <a:rPr lang="en-US" b="0" i="0" u="none" strike="noStrike" dirty="0">
                <a:solidFill>
                  <a:srgbClr val="000000"/>
                </a:solidFill>
                <a:effectLst/>
                <a:latin typeface="Proxima Nova"/>
                <a:hlinkClick r:id="rId3"/>
              </a:rPr>
              <a:t>the jury of mostly tech novices, </a:t>
            </a:r>
            <a:r>
              <a:rPr lang="en-US" b="0" i="0" dirty="0">
                <a:solidFill>
                  <a:srgbClr val="000000"/>
                </a:solidFill>
                <a:effectLst/>
                <a:latin typeface="Proxima Nova"/>
              </a:rPr>
              <a:t>which deliberated for three full days after a four-week trial, sent a much different message than the prior trial that netted Apple nearly $1 billion. Samsung surely feels relieved by the outcome, though it still was deemed a copycat in some respects. And Apple, which was vindicated in some of its accusations, probably believes Samsung's punishment is too light.</a:t>
            </a:r>
            <a:endParaRPr lang="en-IN" dirty="0"/>
          </a:p>
        </p:txBody>
      </p:sp>
    </p:spTree>
    <p:extLst>
      <p:ext uri="{BB962C8B-B14F-4D97-AF65-F5344CB8AC3E}">
        <p14:creationId xmlns:p14="http://schemas.microsoft.com/office/powerpoint/2010/main" val="2097342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6503-9ACB-48E0-8B7D-521F59629A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FD9C0F-35A8-449A-B67F-D660D3AD45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069F0FD-0A7D-464F-B12D-65CAFEECEED9}"/>
              </a:ext>
            </a:extLst>
          </p:cNvPr>
          <p:cNvPicPr>
            <a:picLocks noChangeAspect="1"/>
          </p:cNvPicPr>
          <p:nvPr/>
        </p:nvPicPr>
        <p:blipFill>
          <a:blip r:embed="rId2"/>
          <a:stretch>
            <a:fillRect/>
          </a:stretch>
        </p:blipFill>
        <p:spPr>
          <a:xfrm>
            <a:off x="875571" y="818785"/>
            <a:ext cx="10440857" cy="5220429"/>
          </a:xfrm>
          <a:prstGeom prst="rect">
            <a:avLst/>
          </a:prstGeom>
        </p:spPr>
      </p:pic>
    </p:spTree>
    <p:extLst>
      <p:ext uri="{BB962C8B-B14F-4D97-AF65-F5344CB8AC3E}">
        <p14:creationId xmlns:p14="http://schemas.microsoft.com/office/powerpoint/2010/main" val="374562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B8CE-3A41-42FE-9B32-73118F4E1C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BF815D-C7A0-473F-BD59-8C40EA5F48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6C0BE13-29A8-4231-89BF-9A06543CC40B}"/>
              </a:ext>
            </a:extLst>
          </p:cNvPr>
          <p:cNvPicPr>
            <a:picLocks noChangeAspect="1"/>
          </p:cNvPicPr>
          <p:nvPr/>
        </p:nvPicPr>
        <p:blipFill>
          <a:blip r:embed="rId2"/>
          <a:stretch>
            <a:fillRect/>
          </a:stretch>
        </p:blipFill>
        <p:spPr>
          <a:xfrm>
            <a:off x="956545" y="37626"/>
            <a:ext cx="10278909" cy="6782747"/>
          </a:xfrm>
          <a:prstGeom prst="rect">
            <a:avLst/>
          </a:prstGeom>
        </p:spPr>
      </p:pic>
    </p:spTree>
    <p:extLst>
      <p:ext uri="{BB962C8B-B14F-4D97-AF65-F5344CB8AC3E}">
        <p14:creationId xmlns:p14="http://schemas.microsoft.com/office/powerpoint/2010/main" val="2304218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A826-E237-487E-AFE5-6B06C755EE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85CC37-5BCF-42FA-8283-9D31DDA045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49E3FD-6177-4063-9592-FD7A347D9834}"/>
              </a:ext>
            </a:extLst>
          </p:cNvPr>
          <p:cNvPicPr>
            <a:picLocks noChangeAspect="1"/>
          </p:cNvPicPr>
          <p:nvPr/>
        </p:nvPicPr>
        <p:blipFill>
          <a:blip r:embed="rId2"/>
          <a:stretch>
            <a:fillRect/>
          </a:stretch>
        </p:blipFill>
        <p:spPr>
          <a:xfrm>
            <a:off x="1121861" y="408372"/>
            <a:ext cx="10871871" cy="6449627"/>
          </a:xfrm>
          <a:prstGeom prst="rect">
            <a:avLst/>
          </a:prstGeom>
        </p:spPr>
      </p:pic>
    </p:spTree>
    <p:extLst>
      <p:ext uri="{BB962C8B-B14F-4D97-AF65-F5344CB8AC3E}">
        <p14:creationId xmlns:p14="http://schemas.microsoft.com/office/powerpoint/2010/main" val="4161757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ACC2-DA14-41D3-A327-95A0AA0435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FCF2FE-04FF-44E0-83AE-75CD0481F89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CF2EA7-57AC-4D43-9F5E-185D43626E7D}"/>
              </a:ext>
            </a:extLst>
          </p:cNvPr>
          <p:cNvPicPr>
            <a:picLocks noChangeAspect="1"/>
          </p:cNvPicPr>
          <p:nvPr/>
        </p:nvPicPr>
        <p:blipFill>
          <a:blip r:embed="rId2"/>
          <a:stretch>
            <a:fillRect/>
          </a:stretch>
        </p:blipFill>
        <p:spPr>
          <a:xfrm>
            <a:off x="1042281" y="372862"/>
            <a:ext cx="10756141" cy="6418932"/>
          </a:xfrm>
          <a:prstGeom prst="rect">
            <a:avLst/>
          </a:prstGeom>
        </p:spPr>
      </p:pic>
    </p:spTree>
    <p:extLst>
      <p:ext uri="{BB962C8B-B14F-4D97-AF65-F5344CB8AC3E}">
        <p14:creationId xmlns:p14="http://schemas.microsoft.com/office/powerpoint/2010/main" val="1759331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7E91-B172-4322-BE2E-67793E9703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807F30-AB32-4717-933D-C7EB2E8212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A7A0F9-02A1-41A6-9C4A-B4671F411EA4}"/>
              </a:ext>
            </a:extLst>
          </p:cNvPr>
          <p:cNvPicPr>
            <a:picLocks noChangeAspect="1"/>
          </p:cNvPicPr>
          <p:nvPr/>
        </p:nvPicPr>
        <p:blipFill>
          <a:blip r:embed="rId2"/>
          <a:stretch>
            <a:fillRect/>
          </a:stretch>
        </p:blipFill>
        <p:spPr>
          <a:xfrm>
            <a:off x="1580225" y="310718"/>
            <a:ext cx="10611775" cy="6547282"/>
          </a:xfrm>
          <a:prstGeom prst="rect">
            <a:avLst/>
          </a:prstGeom>
        </p:spPr>
      </p:pic>
    </p:spTree>
    <p:extLst>
      <p:ext uri="{BB962C8B-B14F-4D97-AF65-F5344CB8AC3E}">
        <p14:creationId xmlns:p14="http://schemas.microsoft.com/office/powerpoint/2010/main" val="344335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5482-6DF9-412C-BABD-4F2CF9BA64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FD281B-AE03-483D-9ED8-6713C298F8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66D40E-55B7-4D2F-8F64-E6A8B5920572}"/>
              </a:ext>
            </a:extLst>
          </p:cNvPr>
          <p:cNvPicPr>
            <a:picLocks noChangeAspect="1"/>
          </p:cNvPicPr>
          <p:nvPr/>
        </p:nvPicPr>
        <p:blipFill>
          <a:blip r:embed="rId2"/>
          <a:stretch>
            <a:fillRect/>
          </a:stretch>
        </p:blipFill>
        <p:spPr>
          <a:xfrm>
            <a:off x="1476962" y="381740"/>
            <a:ext cx="10108397" cy="6476260"/>
          </a:xfrm>
          <a:prstGeom prst="rect">
            <a:avLst/>
          </a:prstGeom>
        </p:spPr>
      </p:pic>
    </p:spTree>
    <p:extLst>
      <p:ext uri="{BB962C8B-B14F-4D97-AF65-F5344CB8AC3E}">
        <p14:creationId xmlns:p14="http://schemas.microsoft.com/office/powerpoint/2010/main" val="312945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5DF2-C2CE-4024-960D-3FF05AA9E8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22B6E8-F8BA-415E-9491-54766CB0E7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DC8475-11C1-40E4-8284-D6A55C5BEBC2}"/>
              </a:ext>
            </a:extLst>
          </p:cNvPr>
          <p:cNvPicPr>
            <a:picLocks noChangeAspect="1"/>
          </p:cNvPicPr>
          <p:nvPr/>
        </p:nvPicPr>
        <p:blipFill>
          <a:blip r:embed="rId2"/>
          <a:stretch>
            <a:fillRect/>
          </a:stretch>
        </p:blipFill>
        <p:spPr>
          <a:xfrm>
            <a:off x="1127464" y="552048"/>
            <a:ext cx="10697592" cy="5753903"/>
          </a:xfrm>
          <a:prstGeom prst="rect">
            <a:avLst/>
          </a:prstGeom>
        </p:spPr>
      </p:pic>
    </p:spTree>
    <p:extLst>
      <p:ext uri="{BB962C8B-B14F-4D97-AF65-F5344CB8AC3E}">
        <p14:creationId xmlns:p14="http://schemas.microsoft.com/office/powerpoint/2010/main" val="289306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A92E-011D-408A-9737-45A0A5C81F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FEFABA-B12D-457D-8567-9747419AE61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C155AA7-0B9C-46C7-BEEA-D820C8F7B4E4}"/>
              </a:ext>
            </a:extLst>
          </p:cNvPr>
          <p:cNvPicPr>
            <a:picLocks noChangeAspect="1"/>
          </p:cNvPicPr>
          <p:nvPr/>
        </p:nvPicPr>
        <p:blipFill>
          <a:blip r:embed="rId2"/>
          <a:stretch>
            <a:fillRect/>
          </a:stretch>
        </p:blipFill>
        <p:spPr>
          <a:xfrm>
            <a:off x="1145219" y="490127"/>
            <a:ext cx="10706470" cy="5877745"/>
          </a:xfrm>
          <a:prstGeom prst="rect">
            <a:avLst/>
          </a:prstGeom>
        </p:spPr>
      </p:pic>
    </p:spTree>
    <p:extLst>
      <p:ext uri="{BB962C8B-B14F-4D97-AF65-F5344CB8AC3E}">
        <p14:creationId xmlns:p14="http://schemas.microsoft.com/office/powerpoint/2010/main" val="4265602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A92E-011D-408A-9737-45A0A5C81F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FEFABA-B12D-457D-8567-9747419AE61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C155AA7-0B9C-46C7-BEEA-D820C8F7B4E4}"/>
              </a:ext>
            </a:extLst>
          </p:cNvPr>
          <p:cNvPicPr>
            <a:picLocks noChangeAspect="1"/>
          </p:cNvPicPr>
          <p:nvPr/>
        </p:nvPicPr>
        <p:blipFill>
          <a:blip r:embed="rId2"/>
          <a:stretch>
            <a:fillRect/>
          </a:stretch>
        </p:blipFill>
        <p:spPr>
          <a:xfrm>
            <a:off x="1145219" y="490127"/>
            <a:ext cx="10706470" cy="5877745"/>
          </a:xfrm>
          <a:prstGeom prst="rect">
            <a:avLst/>
          </a:prstGeom>
        </p:spPr>
      </p:pic>
    </p:spTree>
    <p:extLst>
      <p:ext uri="{BB962C8B-B14F-4D97-AF65-F5344CB8AC3E}">
        <p14:creationId xmlns:p14="http://schemas.microsoft.com/office/powerpoint/2010/main" val="3011126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6903-7D8F-4102-86B0-0743EF5117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C097A6-520E-4670-82D5-C0024172C56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C826A4B-E87E-4A5E-A8AB-47F1DF40B84C}"/>
              </a:ext>
            </a:extLst>
          </p:cNvPr>
          <p:cNvPicPr>
            <a:picLocks noChangeAspect="1"/>
          </p:cNvPicPr>
          <p:nvPr/>
        </p:nvPicPr>
        <p:blipFill>
          <a:blip r:embed="rId2"/>
          <a:stretch>
            <a:fillRect/>
          </a:stretch>
        </p:blipFill>
        <p:spPr>
          <a:xfrm>
            <a:off x="1037519" y="685417"/>
            <a:ext cx="10116962" cy="548716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E0A738C-0BFC-41E6-B457-62914743D1A2}"/>
                  </a:ext>
                </a:extLst>
              </p14:cNvPr>
              <p14:cNvContentPartPr/>
              <p14:nvPr/>
            </p14:nvContentPartPr>
            <p14:xfrm>
              <a:off x="5295960" y="3860640"/>
              <a:ext cx="360" cy="360"/>
            </p14:xfrm>
          </p:contentPart>
        </mc:Choice>
        <mc:Fallback xmlns="">
          <p:pic>
            <p:nvPicPr>
              <p:cNvPr id="4" name="Ink 3">
                <a:extLst>
                  <a:ext uri="{FF2B5EF4-FFF2-40B4-BE49-F238E27FC236}">
                    <a16:creationId xmlns:a16="http://schemas.microsoft.com/office/drawing/2014/main" id="{8E0A738C-0BFC-41E6-B457-62914743D1A2}"/>
                  </a:ext>
                </a:extLst>
              </p:cNvPr>
              <p:cNvPicPr/>
              <p:nvPr/>
            </p:nvPicPr>
            <p:blipFill>
              <a:blip r:embed="rId4"/>
              <a:stretch>
                <a:fillRect/>
              </a:stretch>
            </p:blipFill>
            <p:spPr>
              <a:xfrm>
                <a:off x="5286600" y="3851280"/>
                <a:ext cx="19080" cy="19080"/>
              </a:xfrm>
              <a:prstGeom prst="rect">
                <a:avLst/>
              </a:prstGeom>
            </p:spPr>
          </p:pic>
        </mc:Fallback>
      </mc:AlternateContent>
    </p:spTree>
    <p:extLst>
      <p:ext uri="{BB962C8B-B14F-4D97-AF65-F5344CB8AC3E}">
        <p14:creationId xmlns:p14="http://schemas.microsoft.com/office/powerpoint/2010/main" val="410830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FA14-0666-4F74-BAD5-485537DEA6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463DAA-FABE-4F83-9E42-E90E85ADE2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AC13EB-DAD6-4BB2-9F34-C581DBD5A58B}"/>
              </a:ext>
            </a:extLst>
          </p:cNvPr>
          <p:cNvPicPr>
            <a:picLocks noChangeAspect="1"/>
          </p:cNvPicPr>
          <p:nvPr/>
        </p:nvPicPr>
        <p:blipFill>
          <a:blip r:embed="rId2"/>
          <a:stretch>
            <a:fillRect/>
          </a:stretch>
        </p:blipFill>
        <p:spPr>
          <a:xfrm>
            <a:off x="1038687" y="346229"/>
            <a:ext cx="10392057" cy="5888275"/>
          </a:xfrm>
          <a:prstGeom prst="rect">
            <a:avLst/>
          </a:prstGeom>
        </p:spPr>
      </p:pic>
    </p:spTree>
    <p:extLst>
      <p:ext uri="{BB962C8B-B14F-4D97-AF65-F5344CB8AC3E}">
        <p14:creationId xmlns:p14="http://schemas.microsoft.com/office/powerpoint/2010/main" val="17705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ACC2-DA14-41D3-A327-95A0AA0435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FCF2FE-04FF-44E0-83AE-75CD0481F89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CF2EA7-57AC-4D43-9F5E-185D43626E7D}"/>
              </a:ext>
            </a:extLst>
          </p:cNvPr>
          <p:cNvPicPr>
            <a:picLocks noChangeAspect="1"/>
          </p:cNvPicPr>
          <p:nvPr/>
        </p:nvPicPr>
        <p:blipFill>
          <a:blip r:embed="rId2"/>
          <a:stretch>
            <a:fillRect/>
          </a:stretch>
        </p:blipFill>
        <p:spPr>
          <a:xfrm>
            <a:off x="1042281" y="372862"/>
            <a:ext cx="10756141" cy="6418932"/>
          </a:xfrm>
          <a:prstGeom prst="rect">
            <a:avLst/>
          </a:prstGeom>
        </p:spPr>
      </p:pic>
    </p:spTree>
    <p:extLst>
      <p:ext uri="{BB962C8B-B14F-4D97-AF65-F5344CB8AC3E}">
        <p14:creationId xmlns:p14="http://schemas.microsoft.com/office/powerpoint/2010/main" val="4156281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B838-6577-4D46-9441-86D0843F16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A76B54-445D-4453-99B7-9E303E3D42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4195DA-E850-4A9B-B64A-31016FC638A4}"/>
              </a:ext>
            </a:extLst>
          </p:cNvPr>
          <p:cNvPicPr>
            <a:picLocks noChangeAspect="1"/>
          </p:cNvPicPr>
          <p:nvPr/>
        </p:nvPicPr>
        <p:blipFill>
          <a:blip r:embed="rId2"/>
          <a:stretch>
            <a:fillRect/>
          </a:stretch>
        </p:blipFill>
        <p:spPr>
          <a:xfrm>
            <a:off x="975597" y="599680"/>
            <a:ext cx="10778437" cy="5658640"/>
          </a:xfrm>
          <a:prstGeom prst="rect">
            <a:avLst/>
          </a:prstGeom>
        </p:spPr>
      </p:pic>
    </p:spTree>
    <p:extLst>
      <p:ext uri="{BB962C8B-B14F-4D97-AF65-F5344CB8AC3E}">
        <p14:creationId xmlns:p14="http://schemas.microsoft.com/office/powerpoint/2010/main" val="155793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5482-6DF9-412C-BABD-4F2CF9BA64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FD281B-AE03-483D-9ED8-6713C298F8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66D40E-55B7-4D2F-8F64-E6A8B5920572}"/>
              </a:ext>
            </a:extLst>
          </p:cNvPr>
          <p:cNvPicPr>
            <a:picLocks noChangeAspect="1"/>
          </p:cNvPicPr>
          <p:nvPr/>
        </p:nvPicPr>
        <p:blipFill>
          <a:blip r:embed="rId2"/>
          <a:stretch>
            <a:fillRect/>
          </a:stretch>
        </p:blipFill>
        <p:spPr>
          <a:xfrm>
            <a:off x="1476962" y="381740"/>
            <a:ext cx="10108397" cy="6476260"/>
          </a:xfrm>
          <a:prstGeom prst="rect">
            <a:avLst/>
          </a:prstGeom>
        </p:spPr>
      </p:pic>
    </p:spTree>
    <p:extLst>
      <p:ext uri="{BB962C8B-B14F-4D97-AF65-F5344CB8AC3E}">
        <p14:creationId xmlns:p14="http://schemas.microsoft.com/office/powerpoint/2010/main" val="100126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B838-6577-4D46-9441-86D0843F16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A76B54-445D-4453-99B7-9E303E3D42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4195DA-E850-4A9B-B64A-31016FC638A4}"/>
              </a:ext>
            </a:extLst>
          </p:cNvPr>
          <p:cNvPicPr>
            <a:picLocks noChangeAspect="1"/>
          </p:cNvPicPr>
          <p:nvPr/>
        </p:nvPicPr>
        <p:blipFill>
          <a:blip r:embed="rId2"/>
          <a:stretch>
            <a:fillRect/>
          </a:stretch>
        </p:blipFill>
        <p:spPr>
          <a:xfrm>
            <a:off x="975597" y="599680"/>
            <a:ext cx="10778437" cy="5658640"/>
          </a:xfrm>
          <a:prstGeom prst="rect">
            <a:avLst/>
          </a:prstGeom>
        </p:spPr>
      </p:pic>
    </p:spTree>
    <p:extLst>
      <p:ext uri="{BB962C8B-B14F-4D97-AF65-F5344CB8AC3E}">
        <p14:creationId xmlns:p14="http://schemas.microsoft.com/office/powerpoint/2010/main" val="3262833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5DF2-C2CE-4024-960D-3FF05AA9E8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22B6E8-F8BA-415E-9491-54766CB0E7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DC8475-11C1-40E4-8284-D6A55C5BEBC2}"/>
              </a:ext>
            </a:extLst>
          </p:cNvPr>
          <p:cNvPicPr>
            <a:picLocks noChangeAspect="1"/>
          </p:cNvPicPr>
          <p:nvPr/>
        </p:nvPicPr>
        <p:blipFill>
          <a:blip r:embed="rId2"/>
          <a:stretch>
            <a:fillRect/>
          </a:stretch>
        </p:blipFill>
        <p:spPr>
          <a:xfrm>
            <a:off x="1127464" y="552048"/>
            <a:ext cx="10697592" cy="5753903"/>
          </a:xfrm>
          <a:prstGeom prst="rect">
            <a:avLst/>
          </a:prstGeom>
        </p:spPr>
      </p:pic>
    </p:spTree>
    <p:extLst>
      <p:ext uri="{BB962C8B-B14F-4D97-AF65-F5344CB8AC3E}">
        <p14:creationId xmlns:p14="http://schemas.microsoft.com/office/powerpoint/2010/main" val="426849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0A43-AE64-4C4E-930A-406DFAADD4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A0BC30-5681-4D2C-A452-E628C2E884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90C7D58-0156-4CCF-9B5F-BFC58301E69C}"/>
              </a:ext>
            </a:extLst>
          </p:cNvPr>
          <p:cNvPicPr>
            <a:picLocks noChangeAspect="1"/>
          </p:cNvPicPr>
          <p:nvPr/>
        </p:nvPicPr>
        <p:blipFill>
          <a:blip r:embed="rId2"/>
          <a:stretch>
            <a:fillRect/>
          </a:stretch>
        </p:blipFill>
        <p:spPr>
          <a:xfrm>
            <a:off x="1061538" y="401942"/>
            <a:ext cx="10719130" cy="5617118"/>
          </a:xfrm>
          <a:prstGeom prst="rect">
            <a:avLst/>
          </a:prstGeom>
        </p:spPr>
      </p:pic>
    </p:spTree>
    <p:extLst>
      <p:ext uri="{BB962C8B-B14F-4D97-AF65-F5344CB8AC3E}">
        <p14:creationId xmlns:p14="http://schemas.microsoft.com/office/powerpoint/2010/main" val="2569516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A1FA-0C71-46C2-B369-98805D3102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BC72A5-6B88-45BC-A3A3-C2C07F2555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A0D289-3E5B-4E19-8DAB-C8882B0AF9C2}"/>
              </a:ext>
            </a:extLst>
          </p:cNvPr>
          <p:cNvPicPr>
            <a:picLocks noChangeAspect="1"/>
          </p:cNvPicPr>
          <p:nvPr/>
        </p:nvPicPr>
        <p:blipFill>
          <a:blip r:embed="rId2"/>
          <a:stretch>
            <a:fillRect/>
          </a:stretch>
        </p:blipFill>
        <p:spPr>
          <a:xfrm>
            <a:off x="1118493" y="408372"/>
            <a:ext cx="10635542" cy="6178605"/>
          </a:xfrm>
          <a:prstGeom prst="rect">
            <a:avLst/>
          </a:prstGeom>
        </p:spPr>
      </p:pic>
    </p:spTree>
    <p:extLst>
      <p:ext uri="{BB962C8B-B14F-4D97-AF65-F5344CB8AC3E}">
        <p14:creationId xmlns:p14="http://schemas.microsoft.com/office/powerpoint/2010/main" val="392202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22D4-EA7A-461A-938C-E36085AD60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7866D6-844C-498F-B563-557254CA85F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FFA8A9-02DA-4A64-B278-7F938B7EA250}"/>
              </a:ext>
            </a:extLst>
          </p:cNvPr>
          <p:cNvPicPr>
            <a:picLocks noChangeAspect="1"/>
          </p:cNvPicPr>
          <p:nvPr/>
        </p:nvPicPr>
        <p:blipFill>
          <a:blip r:embed="rId2"/>
          <a:stretch>
            <a:fillRect/>
          </a:stretch>
        </p:blipFill>
        <p:spPr>
          <a:xfrm>
            <a:off x="1069931" y="408372"/>
            <a:ext cx="10852780" cy="6449627"/>
          </a:xfrm>
          <a:prstGeom prst="rect">
            <a:avLst/>
          </a:prstGeom>
        </p:spPr>
      </p:pic>
    </p:spTree>
    <p:extLst>
      <p:ext uri="{BB962C8B-B14F-4D97-AF65-F5344CB8AC3E}">
        <p14:creationId xmlns:p14="http://schemas.microsoft.com/office/powerpoint/2010/main" val="1084610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9D20-7B96-4D5C-A2B4-1FD2ADC195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0BA062-00AD-4E71-B4CC-0267B07F96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2B9D352-000B-4927-A78D-725F06413735}"/>
              </a:ext>
            </a:extLst>
          </p:cNvPr>
          <p:cNvPicPr>
            <a:picLocks noChangeAspect="1"/>
          </p:cNvPicPr>
          <p:nvPr/>
        </p:nvPicPr>
        <p:blipFill>
          <a:blip r:embed="rId2"/>
          <a:stretch>
            <a:fillRect/>
          </a:stretch>
        </p:blipFill>
        <p:spPr>
          <a:xfrm>
            <a:off x="1004177" y="413916"/>
            <a:ext cx="10183646" cy="6030167"/>
          </a:xfrm>
          <a:prstGeom prst="rect">
            <a:avLst/>
          </a:prstGeom>
        </p:spPr>
      </p:pic>
    </p:spTree>
    <p:extLst>
      <p:ext uri="{BB962C8B-B14F-4D97-AF65-F5344CB8AC3E}">
        <p14:creationId xmlns:p14="http://schemas.microsoft.com/office/powerpoint/2010/main" val="695569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1660-E81E-41D7-9C34-22C9A6727A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09DC60-6C90-4CBA-AA56-B3E00F23348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CF6F92-54D9-4ED8-8A2F-E0280EE15DA3}"/>
              </a:ext>
            </a:extLst>
          </p:cNvPr>
          <p:cNvPicPr>
            <a:picLocks noChangeAspect="1"/>
          </p:cNvPicPr>
          <p:nvPr/>
        </p:nvPicPr>
        <p:blipFill>
          <a:blip r:embed="rId2"/>
          <a:stretch>
            <a:fillRect/>
          </a:stretch>
        </p:blipFill>
        <p:spPr>
          <a:xfrm>
            <a:off x="932729" y="166232"/>
            <a:ext cx="10326541" cy="6525536"/>
          </a:xfrm>
          <a:prstGeom prst="rect">
            <a:avLst/>
          </a:prstGeom>
        </p:spPr>
      </p:pic>
    </p:spTree>
    <p:extLst>
      <p:ext uri="{BB962C8B-B14F-4D97-AF65-F5344CB8AC3E}">
        <p14:creationId xmlns:p14="http://schemas.microsoft.com/office/powerpoint/2010/main" val="4247131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CA36-F6EE-4D8E-8A01-8C9B12C2F2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86986D-CB89-4BA4-A648-6C005BA333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D6C37B0-495B-4CD3-9E84-6148E379CE37}"/>
              </a:ext>
            </a:extLst>
          </p:cNvPr>
          <p:cNvPicPr>
            <a:picLocks noChangeAspect="1"/>
          </p:cNvPicPr>
          <p:nvPr/>
        </p:nvPicPr>
        <p:blipFill>
          <a:blip r:embed="rId2"/>
          <a:stretch>
            <a:fillRect/>
          </a:stretch>
        </p:blipFill>
        <p:spPr>
          <a:xfrm>
            <a:off x="846992" y="443883"/>
            <a:ext cx="10498015" cy="6303745"/>
          </a:xfrm>
          <a:prstGeom prst="rect">
            <a:avLst/>
          </a:prstGeom>
        </p:spPr>
      </p:pic>
    </p:spTree>
    <p:extLst>
      <p:ext uri="{BB962C8B-B14F-4D97-AF65-F5344CB8AC3E}">
        <p14:creationId xmlns:p14="http://schemas.microsoft.com/office/powerpoint/2010/main" val="2016842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C469-5013-48C0-9EF6-F2D94CD84A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05EC95-573F-4AA5-B372-386D900F36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EFD4F2-A0DC-40B1-9646-341FE3FD2ADD}"/>
              </a:ext>
            </a:extLst>
          </p:cNvPr>
          <p:cNvPicPr>
            <a:picLocks noChangeAspect="1"/>
          </p:cNvPicPr>
          <p:nvPr/>
        </p:nvPicPr>
        <p:blipFill>
          <a:blip r:embed="rId2"/>
          <a:stretch>
            <a:fillRect/>
          </a:stretch>
        </p:blipFill>
        <p:spPr>
          <a:xfrm>
            <a:off x="1008940" y="380574"/>
            <a:ext cx="10174120" cy="6096851"/>
          </a:xfrm>
          <a:prstGeom prst="rect">
            <a:avLst/>
          </a:prstGeom>
        </p:spPr>
      </p:pic>
    </p:spTree>
    <p:extLst>
      <p:ext uri="{BB962C8B-B14F-4D97-AF65-F5344CB8AC3E}">
        <p14:creationId xmlns:p14="http://schemas.microsoft.com/office/powerpoint/2010/main" val="1343805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9779F-1F21-4878-8C23-9951727B5FB6}"/>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8D305F4C-DA32-46BC-8151-4585E9B7E12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EFD4F2-A0DC-40B1-9646-341FE3FD2ADD}"/>
              </a:ext>
            </a:extLst>
          </p:cNvPr>
          <p:cNvPicPr>
            <a:picLocks noChangeAspect="1"/>
          </p:cNvPicPr>
          <p:nvPr/>
        </p:nvPicPr>
        <p:blipFill>
          <a:blip r:embed="rId2"/>
          <a:stretch>
            <a:fillRect/>
          </a:stretch>
        </p:blipFill>
        <p:spPr>
          <a:xfrm>
            <a:off x="1204248" y="380574"/>
            <a:ext cx="10407744" cy="6096851"/>
          </a:xfrm>
          <a:prstGeom prst="rect">
            <a:avLst/>
          </a:prstGeom>
        </p:spPr>
      </p:pic>
    </p:spTree>
    <p:extLst>
      <p:ext uri="{BB962C8B-B14F-4D97-AF65-F5344CB8AC3E}">
        <p14:creationId xmlns:p14="http://schemas.microsoft.com/office/powerpoint/2010/main" val="43267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E7B6-826B-4904-A311-C08DC5DE20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894F70-0C68-4A93-AB08-8C85FED8BB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1A1DFC-5479-42E1-AE1A-3793A84006A2}"/>
              </a:ext>
            </a:extLst>
          </p:cNvPr>
          <p:cNvPicPr>
            <a:picLocks noChangeAspect="1"/>
          </p:cNvPicPr>
          <p:nvPr/>
        </p:nvPicPr>
        <p:blipFill>
          <a:blip r:embed="rId2"/>
          <a:stretch>
            <a:fillRect/>
          </a:stretch>
        </p:blipFill>
        <p:spPr>
          <a:xfrm>
            <a:off x="1096641" y="511532"/>
            <a:ext cx="10533107" cy="5722357"/>
          </a:xfrm>
          <a:prstGeom prst="rect">
            <a:avLst/>
          </a:prstGeom>
        </p:spPr>
      </p:pic>
    </p:spTree>
    <p:extLst>
      <p:ext uri="{BB962C8B-B14F-4D97-AF65-F5344CB8AC3E}">
        <p14:creationId xmlns:p14="http://schemas.microsoft.com/office/powerpoint/2010/main" val="4268979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E7B6-826B-4904-A311-C08DC5DE20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894F70-0C68-4A93-AB08-8C85FED8BB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1A1DFC-5479-42E1-AE1A-3793A84006A2}"/>
              </a:ext>
            </a:extLst>
          </p:cNvPr>
          <p:cNvPicPr>
            <a:picLocks noChangeAspect="1"/>
          </p:cNvPicPr>
          <p:nvPr/>
        </p:nvPicPr>
        <p:blipFill>
          <a:blip r:embed="rId2"/>
          <a:stretch>
            <a:fillRect/>
          </a:stretch>
        </p:blipFill>
        <p:spPr>
          <a:xfrm>
            <a:off x="1096641" y="511532"/>
            <a:ext cx="10533107" cy="5722357"/>
          </a:xfrm>
          <a:prstGeom prst="rect">
            <a:avLst/>
          </a:prstGeom>
        </p:spPr>
      </p:pic>
    </p:spTree>
    <p:extLst>
      <p:ext uri="{BB962C8B-B14F-4D97-AF65-F5344CB8AC3E}">
        <p14:creationId xmlns:p14="http://schemas.microsoft.com/office/powerpoint/2010/main" val="264021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BC52-8546-4C06-AE1D-B66D179899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C11700-CE15-4BCA-83E0-EA9B1B307C7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58D086E-5550-40C2-ADEF-2EA902E6EDDC}"/>
              </a:ext>
            </a:extLst>
          </p:cNvPr>
          <p:cNvPicPr>
            <a:picLocks noChangeAspect="1"/>
          </p:cNvPicPr>
          <p:nvPr/>
        </p:nvPicPr>
        <p:blipFill>
          <a:blip r:embed="rId2"/>
          <a:stretch>
            <a:fillRect/>
          </a:stretch>
        </p:blipFill>
        <p:spPr>
          <a:xfrm>
            <a:off x="712326" y="383458"/>
            <a:ext cx="11263363" cy="6203520"/>
          </a:xfrm>
          <a:prstGeom prst="rect">
            <a:avLst/>
          </a:prstGeom>
        </p:spPr>
      </p:pic>
    </p:spTree>
    <p:extLst>
      <p:ext uri="{BB962C8B-B14F-4D97-AF65-F5344CB8AC3E}">
        <p14:creationId xmlns:p14="http://schemas.microsoft.com/office/powerpoint/2010/main" val="311498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6D02-9867-487C-8DD4-C3D06DFB2B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F38506-33BB-4292-A387-B2789473CA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44939-585D-4B0A-ADF7-92C30625CFFE}"/>
              </a:ext>
            </a:extLst>
          </p:cNvPr>
          <p:cNvPicPr>
            <a:picLocks noChangeAspect="1"/>
          </p:cNvPicPr>
          <p:nvPr/>
        </p:nvPicPr>
        <p:blipFill>
          <a:blip r:embed="rId2"/>
          <a:stretch>
            <a:fillRect/>
          </a:stretch>
        </p:blipFill>
        <p:spPr>
          <a:xfrm>
            <a:off x="1484310" y="344948"/>
            <a:ext cx="10490545" cy="5638601"/>
          </a:xfrm>
          <a:prstGeom prst="rect">
            <a:avLst/>
          </a:prstGeom>
        </p:spPr>
      </p:pic>
    </p:spTree>
    <p:extLst>
      <p:ext uri="{BB962C8B-B14F-4D97-AF65-F5344CB8AC3E}">
        <p14:creationId xmlns:p14="http://schemas.microsoft.com/office/powerpoint/2010/main" val="394353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9ABB-28D6-4C02-856A-04A3240624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8A6795-E7AA-4614-A93F-8E60D558E2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BC9BAA-353F-42D3-B9CB-964775226AB8}"/>
              </a:ext>
            </a:extLst>
          </p:cNvPr>
          <p:cNvPicPr>
            <a:picLocks noChangeAspect="1"/>
          </p:cNvPicPr>
          <p:nvPr/>
        </p:nvPicPr>
        <p:blipFill>
          <a:blip r:embed="rId2"/>
          <a:stretch>
            <a:fillRect/>
          </a:stretch>
        </p:blipFill>
        <p:spPr>
          <a:xfrm>
            <a:off x="1484310" y="390617"/>
            <a:ext cx="10402890" cy="5577150"/>
          </a:xfrm>
          <a:prstGeom prst="rect">
            <a:avLst/>
          </a:prstGeom>
        </p:spPr>
      </p:pic>
    </p:spTree>
    <p:extLst>
      <p:ext uri="{BB962C8B-B14F-4D97-AF65-F5344CB8AC3E}">
        <p14:creationId xmlns:p14="http://schemas.microsoft.com/office/powerpoint/2010/main" val="1859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6AA5-EFF5-4802-B765-B19BF59663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8EDA61-326E-4ADD-A912-09F4E08D19E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7C7D5C-039D-4F51-8D6F-13D6E265669A}"/>
              </a:ext>
            </a:extLst>
          </p:cNvPr>
          <p:cNvPicPr>
            <a:picLocks noChangeAspect="1"/>
          </p:cNvPicPr>
          <p:nvPr/>
        </p:nvPicPr>
        <p:blipFill>
          <a:blip r:embed="rId2"/>
          <a:stretch>
            <a:fillRect/>
          </a:stretch>
        </p:blipFill>
        <p:spPr>
          <a:xfrm>
            <a:off x="1484310" y="694678"/>
            <a:ext cx="10297962"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FD9F6A3-EAB2-4A2C-B1EE-13DE857CE914}"/>
                  </a:ext>
                </a:extLst>
              </p14:cNvPr>
              <p14:cNvContentPartPr/>
              <p14:nvPr/>
            </p14:nvContentPartPr>
            <p14:xfrm>
              <a:off x="1886040" y="2031840"/>
              <a:ext cx="7880760" cy="1759320"/>
            </p14:xfrm>
          </p:contentPart>
        </mc:Choice>
        <mc:Fallback xmlns="">
          <p:pic>
            <p:nvPicPr>
              <p:cNvPr id="4" name="Ink 3">
                <a:extLst>
                  <a:ext uri="{FF2B5EF4-FFF2-40B4-BE49-F238E27FC236}">
                    <a16:creationId xmlns:a16="http://schemas.microsoft.com/office/drawing/2014/main" id="{7FD9F6A3-EAB2-4A2C-B1EE-13DE857CE914}"/>
                  </a:ext>
                </a:extLst>
              </p:cNvPr>
              <p:cNvPicPr/>
              <p:nvPr/>
            </p:nvPicPr>
            <p:blipFill>
              <a:blip r:embed="rId4"/>
              <a:stretch>
                <a:fillRect/>
              </a:stretch>
            </p:blipFill>
            <p:spPr>
              <a:xfrm>
                <a:off x="1876680" y="2022480"/>
                <a:ext cx="7899480" cy="1778040"/>
              </a:xfrm>
              <a:prstGeom prst="rect">
                <a:avLst/>
              </a:prstGeom>
            </p:spPr>
          </p:pic>
        </mc:Fallback>
      </mc:AlternateContent>
    </p:spTree>
    <p:extLst>
      <p:ext uri="{BB962C8B-B14F-4D97-AF65-F5344CB8AC3E}">
        <p14:creationId xmlns:p14="http://schemas.microsoft.com/office/powerpoint/2010/main" val="38771720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203</TotalTime>
  <Words>321</Words>
  <Application>Microsoft Office PowerPoint</Application>
  <PresentationFormat>Widescreen</PresentationFormat>
  <Paragraphs>11</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 Black</vt:lpstr>
      <vt:lpstr>Corbel</vt:lpstr>
      <vt:lpstr>Proxima Nova</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won?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Shobhana Rajesh</dc:creator>
  <cp:lastModifiedBy>Shobhana Rajesh</cp:lastModifiedBy>
  <cp:revision>11</cp:revision>
  <dcterms:created xsi:type="dcterms:W3CDTF">2021-05-30T17:20:20Z</dcterms:created>
  <dcterms:modified xsi:type="dcterms:W3CDTF">2023-04-28T05:22:40Z</dcterms:modified>
</cp:coreProperties>
</file>